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72" r:id="rId2"/>
    <p:sldId id="370" r:id="rId3"/>
    <p:sldId id="383" r:id="rId4"/>
    <p:sldId id="373" r:id="rId5"/>
    <p:sldId id="375" r:id="rId6"/>
    <p:sldId id="376" r:id="rId7"/>
    <p:sldId id="378" r:id="rId8"/>
    <p:sldId id="377" r:id="rId9"/>
    <p:sldId id="380" r:id="rId10"/>
    <p:sldId id="381" r:id="rId11"/>
    <p:sldId id="382" r:id="rId12"/>
    <p:sldId id="384" r:id="rId13"/>
  </p:sldIdLst>
  <p:sldSz cx="12192000" cy="6858000"/>
  <p:notesSz cx="6797675" cy="9926638"/>
  <p:defaultTex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es, Ben" initials="BC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3F6"/>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06" autoAdjust="0"/>
    <p:restoredTop sz="94676" autoAdjust="0"/>
  </p:normalViewPr>
  <p:slideViewPr>
    <p:cSldViewPr snapToGrid="0" showGuides="1">
      <p:cViewPr varScale="1">
        <p:scale>
          <a:sx n="114" d="100"/>
          <a:sy n="114" d="100"/>
        </p:scale>
        <p:origin x="774" y="10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ar-A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6EF0329-14A4-4537-958B-7AFBA1C98DA7}" type="datetimeFigureOut">
              <a:rPr lang="ar-AE" smtClean="0"/>
              <a:t>05/09/1442</a:t>
            </a:fld>
            <a:endParaRPr lang="ar-A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ar-A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ar-A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0362314-5B87-445A-8E32-67B681CD032E}" type="slidenum">
              <a:rPr lang="ar-AE" smtClean="0"/>
              <a:t>‹#›</a:t>
            </a:fld>
            <a:endParaRPr lang="ar-AE"/>
          </a:p>
        </p:txBody>
      </p:sp>
    </p:spTree>
    <p:extLst>
      <p:ext uri="{BB962C8B-B14F-4D97-AF65-F5344CB8AC3E}">
        <p14:creationId xmlns:p14="http://schemas.microsoft.com/office/powerpoint/2010/main" val="2063769932"/>
      </p:ext>
    </p:extLst>
  </p:cSld>
  <p:clrMap bg1="lt1" tx1="dk1" bg2="lt2" tx2="dk2" accent1="accent1" accent2="accent2" accent3="accent3" accent4="accent4" accent5="accent5" accent6="accent6" hlink="hlink" folHlink="folHlink"/>
  <p:notesStyle>
    <a:lvl1pPr marL="0" algn="l" defTabSz="914303" rtl="0" eaLnBrk="1" latinLnBrk="0" hangingPunct="1">
      <a:defRPr sz="1200" kern="1200">
        <a:solidFill>
          <a:schemeClr val="tx1"/>
        </a:solidFill>
        <a:latin typeface="+mn-lt"/>
        <a:ea typeface="+mn-ea"/>
        <a:cs typeface="+mn-cs"/>
      </a:defRPr>
    </a:lvl1pPr>
    <a:lvl2pPr marL="457151" algn="l" defTabSz="914303" rtl="0" eaLnBrk="1" latinLnBrk="0" hangingPunct="1">
      <a:defRPr sz="1200" kern="1200">
        <a:solidFill>
          <a:schemeClr val="tx1"/>
        </a:solidFill>
        <a:latin typeface="+mn-lt"/>
        <a:ea typeface="+mn-ea"/>
        <a:cs typeface="+mn-cs"/>
      </a:defRPr>
    </a:lvl2pPr>
    <a:lvl3pPr marL="914303" algn="l" defTabSz="914303" rtl="0" eaLnBrk="1" latinLnBrk="0" hangingPunct="1">
      <a:defRPr sz="1200" kern="1200">
        <a:solidFill>
          <a:schemeClr val="tx1"/>
        </a:solidFill>
        <a:latin typeface="+mn-lt"/>
        <a:ea typeface="+mn-ea"/>
        <a:cs typeface="+mn-cs"/>
      </a:defRPr>
    </a:lvl3pPr>
    <a:lvl4pPr marL="1371454" algn="l" defTabSz="914303" rtl="0" eaLnBrk="1" latinLnBrk="0" hangingPunct="1">
      <a:defRPr sz="1200" kern="1200">
        <a:solidFill>
          <a:schemeClr val="tx1"/>
        </a:solidFill>
        <a:latin typeface="+mn-lt"/>
        <a:ea typeface="+mn-ea"/>
        <a:cs typeface="+mn-cs"/>
      </a:defRPr>
    </a:lvl4pPr>
    <a:lvl5pPr marL="1828605" algn="l" defTabSz="914303" rtl="0" eaLnBrk="1" latinLnBrk="0" hangingPunct="1">
      <a:defRPr sz="1200" kern="1200">
        <a:solidFill>
          <a:schemeClr val="tx1"/>
        </a:solidFill>
        <a:latin typeface="+mn-lt"/>
        <a:ea typeface="+mn-ea"/>
        <a:cs typeface="+mn-cs"/>
      </a:defRPr>
    </a:lvl5pPr>
    <a:lvl6pPr marL="2285755" algn="l" defTabSz="914303" rtl="0" eaLnBrk="1" latinLnBrk="0" hangingPunct="1">
      <a:defRPr sz="1200" kern="1200">
        <a:solidFill>
          <a:schemeClr val="tx1"/>
        </a:solidFill>
        <a:latin typeface="+mn-lt"/>
        <a:ea typeface="+mn-ea"/>
        <a:cs typeface="+mn-cs"/>
      </a:defRPr>
    </a:lvl6pPr>
    <a:lvl7pPr marL="2742907" algn="l" defTabSz="914303" rtl="0" eaLnBrk="1" latinLnBrk="0" hangingPunct="1">
      <a:defRPr sz="1200" kern="1200">
        <a:solidFill>
          <a:schemeClr val="tx1"/>
        </a:solidFill>
        <a:latin typeface="+mn-lt"/>
        <a:ea typeface="+mn-ea"/>
        <a:cs typeface="+mn-cs"/>
      </a:defRPr>
    </a:lvl7pPr>
    <a:lvl8pPr marL="3200058" algn="l" defTabSz="914303" rtl="0" eaLnBrk="1" latinLnBrk="0" hangingPunct="1">
      <a:defRPr sz="1200" kern="1200">
        <a:solidFill>
          <a:schemeClr val="tx1"/>
        </a:solidFill>
        <a:latin typeface="+mn-lt"/>
        <a:ea typeface="+mn-ea"/>
        <a:cs typeface="+mn-cs"/>
      </a:defRPr>
    </a:lvl8pPr>
    <a:lvl9pPr marL="3657209" algn="l" defTabSz="91430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F37AF-D56D-4624-B28A-38D6B7578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 y="1"/>
            <a:ext cx="12189424" cy="6858000"/>
          </a:xfrm>
          <a:prstGeom prst="rect">
            <a:avLst/>
          </a:prstGeom>
        </p:spPr>
      </p:pic>
      <p:sp>
        <p:nvSpPr>
          <p:cNvPr id="9" name="Rectangle 8">
            <a:extLst>
              <a:ext uri="{FF2B5EF4-FFF2-40B4-BE49-F238E27FC236}">
                <a16:creationId xmlns:a16="http://schemas.microsoft.com/office/drawing/2014/main" id="{C68B2DD4-17D5-4F64-B010-A2AF4A7F99C2}"/>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10" name="Group 9">
            <a:extLst>
              <a:ext uri="{FF2B5EF4-FFF2-40B4-BE49-F238E27FC236}">
                <a16:creationId xmlns:a16="http://schemas.microsoft.com/office/drawing/2014/main" id="{EC04012B-0671-4ACA-BC02-38D14D5BAA2D}"/>
              </a:ext>
            </a:extLst>
          </p:cNvPr>
          <p:cNvGrpSpPr>
            <a:grpSpLocks noChangeAspect="1"/>
          </p:cNvGrpSpPr>
          <p:nvPr userDrawn="1"/>
        </p:nvGrpSpPr>
        <p:grpSpPr>
          <a:xfrm>
            <a:off x="0" y="0"/>
            <a:ext cx="1346400" cy="1283475"/>
            <a:chOff x="2597150" y="107950"/>
            <a:chExt cx="6759575" cy="6443663"/>
          </a:xfrm>
        </p:grpSpPr>
        <p:sp>
          <p:nvSpPr>
            <p:cNvPr id="11" name="Freeform 5">
              <a:extLst>
                <a:ext uri="{FF2B5EF4-FFF2-40B4-BE49-F238E27FC236}">
                  <a16:creationId xmlns:a16="http://schemas.microsoft.com/office/drawing/2014/main" id="{5394D5B9-0ABB-4E16-BCD3-B5482A8FB5E0}"/>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2" name="Freeform 6">
              <a:extLst>
                <a:ext uri="{FF2B5EF4-FFF2-40B4-BE49-F238E27FC236}">
                  <a16:creationId xmlns:a16="http://schemas.microsoft.com/office/drawing/2014/main" id="{49C9F113-CD8F-42FB-9F2D-096BF652EBB4}"/>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6" name="Freeform 7">
              <a:extLst>
                <a:ext uri="{FF2B5EF4-FFF2-40B4-BE49-F238E27FC236}">
                  <a16:creationId xmlns:a16="http://schemas.microsoft.com/office/drawing/2014/main" id="{0BE49790-6F5D-4B12-987F-C933B871367A}"/>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DC83C04B-C276-4277-8F20-8B80ABC519F0}"/>
              </a:ext>
            </a:extLst>
          </p:cNvPr>
          <p:cNvSpPr>
            <a:spLocks noGrp="1"/>
          </p:cNvSpPr>
          <p:nvPr>
            <p:ph type="ctrTitle"/>
          </p:nvPr>
        </p:nvSpPr>
        <p:spPr>
          <a:xfrm>
            <a:off x="1344026" y="378000"/>
            <a:ext cx="10847457" cy="907200"/>
          </a:xfrm>
        </p:spPr>
        <p:txBody>
          <a:bodyPr anchor="b"/>
          <a:lstStyle>
            <a:lvl1pPr algn="l">
              <a:lnSpc>
                <a:spcPct val="100000"/>
              </a:lnSpc>
              <a:defRPr sz="2752"/>
            </a:lvl1pPr>
          </a:lstStyle>
          <a:p>
            <a:r>
              <a:rPr lang="en-US"/>
              <a:t>Click to edit Master title style</a:t>
            </a:r>
            <a:endParaRPr lang="ar-AE" dirty="0"/>
          </a:p>
        </p:txBody>
      </p:sp>
      <p:sp>
        <p:nvSpPr>
          <p:cNvPr id="3" name="Subtitle 2">
            <a:extLst>
              <a:ext uri="{FF2B5EF4-FFF2-40B4-BE49-F238E27FC236}">
                <a16:creationId xmlns:a16="http://schemas.microsoft.com/office/drawing/2014/main" id="{F302E0D5-2799-4E2D-B28F-57B5DAC9A198}"/>
              </a:ext>
            </a:extLst>
          </p:cNvPr>
          <p:cNvSpPr>
            <a:spLocks noGrp="1"/>
          </p:cNvSpPr>
          <p:nvPr>
            <p:ph type="subTitle" idx="1"/>
          </p:nvPr>
        </p:nvSpPr>
        <p:spPr>
          <a:xfrm>
            <a:off x="1344612" y="2095443"/>
            <a:ext cx="10009187" cy="666732"/>
          </a:xfrm>
        </p:spPr>
        <p:txBody>
          <a:bodyPr/>
          <a:lstStyle>
            <a:lvl1pPr marL="0" indent="0" algn="l">
              <a:spcBef>
                <a:spcPts val="0"/>
              </a:spcBef>
              <a:buNone/>
              <a:defRPr sz="1905"/>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en-US"/>
              <a:t>Click to edit Master subtitle style</a:t>
            </a:r>
            <a:endParaRPr lang="ar-AE" dirty="0"/>
          </a:p>
        </p:txBody>
      </p:sp>
      <p:sp>
        <p:nvSpPr>
          <p:cNvPr id="4" name="Date Placeholder 3">
            <a:extLst>
              <a:ext uri="{FF2B5EF4-FFF2-40B4-BE49-F238E27FC236}">
                <a16:creationId xmlns:a16="http://schemas.microsoft.com/office/drawing/2014/main" id="{E58328A2-C787-4F4A-819C-1A0B08B58297}"/>
              </a:ext>
            </a:extLst>
          </p:cNvPr>
          <p:cNvSpPr>
            <a:spLocks noGrp="1"/>
          </p:cNvSpPr>
          <p:nvPr>
            <p:ph type="dt" sz="half" idx="10"/>
          </p:nvPr>
        </p:nvSpPr>
        <p:spPr>
          <a:xfrm>
            <a:off x="1344613" y="2801618"/>
            <a:ext cx="3193354" cy="263811"/>
          </a:xfrm>
        </p:spPr>
        <p:txBody>
          <a:bodyPr/>
          <a:lstStyle>
            <a:lvl1pPr algn="l">
              <a:defRPr sz="1270"/>
            </a:lvl1pPr>
          </a:lstStyle>
          <a:p>
            <a:fld id="{7D903F3F-6E15-4CB9-B1B7-8C224F0D8120}" type="datetime1">
              <a:rPr lang="en-GB" smtClean="0"/>
              <a:t>16/04/2021</a:t>
            </a:fld>
            <a:endParaRPr lang="ar-AE" dirty="0"/>
          </a:p>
        </p:txBody>
      </p:sp>
      <p:grpSp>
        <p:nvGrpSpPr>
          <p:cNvPr id="15" name="Group 14">
            <a:extLst>
              <a:ext uri="{FF2B5EF4-FFF2-40B4-BE49-F238E27FC236}">
                <a16:creationId xmlns:a16="http://schemas.microsoft.com/office/drawing/2014/main" id="{868437C1-03A0-4BB7-8B3B-5ECEE51D78ED}"/>
              </a:ext>
            </a:extLst>
          </p:cNvPr>
          <p:cNvGrpSpPr>
            <a:grpSpLocks noChangeAspect="1"/>
          </p:cNvGrpSpPr>
          <p:nvPr userDrawn="1"/>
        </p:nvGrpSpPr>
        <p:grpSpPr>
          <a:xfrm>
            <a:off x="1294764" y="3591584"/>
            <a:ext cx="9746622" cy="1970735"/>
            <a:chOff x="4095750" y="2903538"/>
            <a:chExt cx="3328988" cy="673100"/>
          </a:xfrm>
          <a:solidFill>
            <a:schemeClr val="accent1">
              <a:lumMod val="20000"/>
              <a:lumOff val="80000"/>
            </a:schemeClr>
          </a:solidFill>
        </p:grpSpPr>
        <p:sp>
          <p:nvSpPr>
            <p:cNvPr id="13" name="Freeform 5">
              <a:extLst>
                <a:ext uri="{FF2B5EF4-FFF2-40B4-BE49-F238E27FC236}">
                  <a16:creationId xmlns:a16="http://schemas.microsoft.com/office/drawing/2014/main" id="{5ED2D72D-8AE3-4EC3-91ED-EC9A7D6FC85E}"/>
                </a:ext>
              </a:extLst>
            </p:cNvPr>
            <p:cNvSpPr>
              <a:spLocks/>
            </p:cNvSpPr>
            <p:nvPr userDrawn="1"/>
          </p:nvSpPr>
          <p:spPr bwMode="auto">
            <a:xfrm>
              <a:off x="4095750" y="2903538"/>
              <a:ext cx="2409825" cy="673100"/>
            </a:xfrm>
            <a:custGeom>
              <a:avLst/>
              <a:gdLst>
                <a:gd name="T0" fmla="*/ 761 w 1518"/>
                <a:gd name="T1" fmla="*/ 0 h 424"/>
                <a:gd name="T2" fmla="*/ 541 w 1518"/>
                <a:gd name="T3" fmla="*/ 141 h 424"/>
                <a:gd name="T4" fmla="*/ 541 w 1518"/>
                <a:gd name="T5" fmla="*/ 280 h 424"/>
                <a:gd name="T6" fmla="*/ 399 w 1518"/>
                <a:gd name="T7" fmla="*/ 187 h 424"/>
                <a:gd name="T8" fmla="*/ 688 w 1518"/>
                <a:gd name="T9" fmla="*/ 0 h 424"/>
                <a:gd name="T10" fmla="*/ 326 w 1518"/>
                <a:gd name="T11" fmla="*/ 0 h 424"/>
                <a:gd name="T12" fmla="*/ 0 w 1518"/>
                <a:gd name="T13" fmla="*/ 211 h 424"/>
                <a:gd name="T14" fmla="*/ 326 w 1518"/>
                <a:gd name="T15" fmla="*/ 424 h 424"/>
                <a:gd name="T16" fmla="*/ 761 w 1518"/>
                <a:gd name="T17" fmla="*/ 424 h 424"/>
                <a:gd name="T18" fmla="*/ 761 w 1518"/>
                <a:gd name="T19" fmla="*/ 317 h 424"/>
                <a:gd name="T20" fmla="*/ 923 w 1518"/>
                <a:gd name="T21" fmla="*/ 424 h 424"/>
                <a:gd name="T22" fmla="*/ 1303 w 1518"/>
                <a:gd name="T23" fmla="*/ 424 h 424"/>
                <a:gd name="T24" fmla="*/ 979 w 1518"/>
                <a:gd name="T25" fmla="*/ 211 h 424"/>
                <a:gd name="T26" fmla="*/ 1016 w 1518"/>
                <a:gd name="T27" fmla="*/ 189 h 424"/>
                <a:gd name="T28" fmla="*/ 1378 w 1518"/>
                <a:gd name="T29" fmla="*/ 424 h 424"/>
                <a:gd name="T30" fmla="*/ 1518 w 1518"/>
                <a:gd name="T31" fmla="*/ 424 h 424"/>
                <a:gd name="T32" fmla="*/ 1518 w 1518"/>
                <a:gd name="T33" fmla="*/ 0 h 424"/>
                <a:gd name="T34" fmla="*/ 1303 w 1518"/>
                <a:gd name="T35" fmla="*/ 0 h 424"/>
                <a:gd name="T36" fmla="*/ 1303 w 1518"/>
                <a:gd name="T37" fmla="*/ 107 h 424"/>
                <a:gd name="T38" fmla="*/ 1141 w 1518"/>
                <a:gd name="T39" fmla="*/ 0 h 424"/>
                <a:gd name="T40" fmla="*/ 921 w 1518"/>
                <a:gd name="T41" fmla="*/ 0 h 424"/>
                <a:gd name="T42" fmla="*/ 761 w 1518"/>
                <a:gd name="T43" fmla="*/ 107 h 424"/>
                <a:gd name="T44" fmla="*/ 761 w 1518"/>
                <a:gd name="T4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8" h="424">
                  <a:moveTo>
                    <a:pt x="761" y="0"/>
                  </a:moveTo>
                  <a:lnTo>
                    <a:pt x="541" y="141"/>
                  </a:lnTo>
                  <a:lnTo>
                    <a:pt x="541" y="280"/>
                  </a:lnTo>
                  <a:lnTo>
                    <a:pt x="399" y="187"/>
                  </a:lnTo>
                  <a:lnTo>
                    <a:pt x="688" y="0"/>
                  </a:lnTo>
                  <a:lnTo>
                    <a:pt x="326" y="0"/>
                  </a:lnTo>
                  <a:lnTo>
                    <a:pt x="0" y="211"/>
                  </a:lnTo>
                  <a:lnTo>
                    <a:pt x="326" y="424"/>
                  </a:lnTo>
                  <a:lnTo>
                    <a:pt x="761" y="424"/>
                  </a:lnTo>
                  <a:lnTo>
                    <a:pt x="761" y="317"/>
                  </a:lnTo>
                  <a:lnTo>
                    <a:pt x="923" y="424"/>
                  </a:lnTo>
                  <a:lnTo>
                    <a:pt x="1303" y="424"/>
                  </a:lnTo>
                  <a:lnTo>
                    <a:pt x="979" y="211"/>
                  </a:lnTo>
                  <a:lnTo>
                    <a:pt x="1016" y="189"/>
                  </a:lnTo>
                  <a:lnTo>
                    <a:pt x="1378" y="424"/>
                  </a:lnTo>
                  <a:lnTo>
                    <a:pt x="1518" y="424"/>
                  </a:lnTo>
                  <a:lnTo>
                    <a:pt x="1518" y="0"/>
                  </a:lnTo>
                  <a:lnTo>
                    <a:pt x="1303" y="0"/>
                  </a:lnTo>
                  <a:lnTo>
                    <a:pt x="1303" y="107"/>
                  </a:lnTo>
                  <a:lnTo>
                    <a:pt x="1141" y="0"/>
                  </a:lnTo>
                  <a:lnTo>
                    <a:pt x="921" y="0"/>
                  </a:lnTo>
                  <a:lnTo>
                    <a:pt x="761" y="107"/>
                  </a:lnTo>
                  <a:lnTo>
                    <a:pt x="761" y="0"/>
                  </a:lnTo>
                  <a:close/>
                </a:path>
              </a:pathLst>
            </a:custGeom>
            <a:grpFill/>
            <a:ln w="3175">
              <a:solidFill>
                <a:schemeClr val="accent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ar-AE" sz="1905"/>
            </a:p>
          </p:txBody>
        </p:sp>
        <p:sp>
          <p:nvSpPr>
            <p:cNvPr id="14" name="Freeform 6">
              <a:extLst>
                <a:ext uri="{FF2B5EF4-FFF2-40B4-BE49-F238E27FC236}">
                  <a16:creationId xmlns:a16="http://schemas.microsoft.com/office/drawing/2014/main" id="{AF293799-1587-4443-AE10-7AAA4F5B1DA3}"/>
                </a:ext>
              </a:extLst>
            </p:cNvPr>
            <p:cNvSpPr>
              <a:spLocks/>
            </p:cNvSpPr>
            <p:nvPr userDrawn="1"/>
          </p:nvSpPr>
          <p:spPr bwMode="auto">
            <a:xfrm>
              <a:off x="6621463" y="2903538"/>
              <a:ext cx="803275" cy="673100"/>
            </a:xfrm>
            <a:custGeom>
              <a:avLst/>
              <a:gdLst>
                <a:gd name="T0" fmla="*/ 0 w 506"/>
                <a:gd name="T1" fmla="*/ 0 h 424"/>
                <a:gd name="T2" fmla="*/ 324 w 506"/>
                <a:gd name="T3" fmla="*/ 211 h 424"/>
                <a:gd name="T4" fmla="*/ 0 w 506"/>
                <a:gd name="T5" fmla="*/ 424 h 424"/>
                <a:gd name="T6" fmla="*/ 11 w 506"/>
                <a:gd name="T7" fmla="*/ 424 h 424"/>
                <a:gd name="T8" fmla="*/ 180 w 506"/>
                <a:gd name="T9" fmla="*/ 424 h 424"/>
                <a:gd name="T10" fmla="*/ 506 w 506"/>
                <a:gd name="T11" fmla="*/ 211 h 424"/>
                <a:gd name="T12" fmla="*/ 180 w 506"/>
                <a:gd name="T13" fmla="*/ 0 h 424"/>
                <a:gd name="T14" fmla="*/ 0 w 506"/>
                <a:gd name="T15" fmla="*/ 0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6" h="424">
                  <a:moveTo>
                    <a:pt x="0" y="0"/>
                  </a:moveTo>
                  <a:lnTo>
                    <a:pt x="324" y="211"/>
                  </a:lnTo>
                  <a:lnTo>
                    <a:pt x="0" y="424"/>
                  </a:lnTo>
                  <a:lnTo>
                    <a:pt x="11" y="424"/>
                  </a:lnTo>
                  <a:lnTo>
                    <a:pt x="180" y="424"/>
                  </a:lnTo>
                  <a:lnTo>
                    <a:pt x="506" y="211"/>
                  </a:lnTo>
                  <a:lnTo>
                    <a:pt x="180" y="0"/>
                  </a:lnTo>
                  <a:lnTo>
                    <a:pt x="0" y="0"/>
                  </a:lnTo>
                  <a:close/>
                </a:path>
              </a:pathLst>
            </a:custGeom>
            <a:grpFill/>
            <a:ln w="3175">
              <a:solidFill>
                <a:schemeClr val="accent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ar-AE" sz="1905"/>
            </a:p>
          </p:txBody>
        </p:sp>
      </p:grpSp>
      <p:sp>
        <p:nvSpPr>
          <p:cNvPr id="17" name="TextBox 16">
            <a:extLst>
              <a:ext uri="{FF2B5EF4-FFF2-40B4-BE49-F238E27FC236}">
                <a16:creationId xmlns:a16="http://schemas.microsoft.com/office/drawing/2014/main" id="{E9993A00-F3DA-44DB-975F-AF0386E0A252}"/>
              </a:ext>
            </a:extLst>
          </p:cNvPr>
          <p:cNvSpPr txBox="1"/>
          <p:nvPr userDrawn="1"/>
        </p:nvSpPr>
        <p:spPr>
          <a:xfrm>
            <a:off x="1346400" y="6062604"/>
            <a:ext cx="9912646" cy="659283"/>
          </a:xfrm>
          <a:prstGeom prst="rect">
            <a:avLst/>
          </a:prstGeom>
          <a:noFill/>
        </p:spPr>
        <p:txBody>
          <a:bodyPr wrap="square" lIns="0" tIns="0" rIns="0" bIns="0" rtlCol="0" anchor="t" anchorCtr="0">
            <a:spAutoFit/>
          </a:bodyPr>
          <a:lstStyle/>
          <a:p>
            <a:pPr algn="l">
              <a:lnSpc>
                <a:spcPct val="102000"/>
              </a:lnSpc>
            </a:pPr>
            <a:r>
              <a:rPr lang="en-GB" sz="850" dirty="0">
                <a:solidFill>
                  <a:srgbClr val="898989"/>
                </a:solidFill>
              </a:rPr>
              <a:t>The information in this presentation is proprietary and confidential and shall not be disclosed to or used by a third party unless specifically authorised by the relevant GKN plc group company.</a:t>
            </a:r>
          </a:p>
          <a:p>
            <a:pPr algn="l">
              <a:lnSpc>
                <a:spcPct val="102000"/>
              </a:lnSpc>
            </a:pPr>
            <a:endParaRPr lang="en-GB" sz="850" dirty="0">
              <a:solidFill>
                <a:srgbClr val="898989"/>
              </a:solidFill>
            </a:endParaRPr>
          </a:p>
          <a:p>
            <a:r>
              <a:rPr lang="en-US" sz="850" kern="1200" dirty="0">
                <a:solidFill>
                  <a:srgbClr val="898989"/>
                </a:solidFill>
                <a:latin typeface="+mn-lt"/>
                <a:ea typeface="+mn-ea"/>
                <a:cs typeface="+mn-cs"/>
              </a:rPr>
              <a:t>Export Classification: PL9009.c - NLR to everywhere except Iran </a:t>
            </a:r>
          </a:p>
          <a:p>
            <a:r>
              <a:rPr lang="en-US" sz="850" kern="1200" dirty="0">
                <a:solidFill>
                  <a:srgbClr val="898989"/>
                </a:solidFill>
                <a:latin typeface="+mn-lt"/>
                <a:ea typeface="+mn-ea"/>
                <a:cs typeface="+mn-cs"/>
              </a:rPr>
              <a:t>'The information contained in this document is disclosed in confidence.  It is the property of GKN Aerospace Services Ltd or its customer and shall not be used (except for evaluation), disclosed to others or reproduced without express written consent of GKN aerospace Services Ltd.  If consent is given for reproduction in whole or in part this notice shall appear on any such reproduction in whole or in part.'</a:t>
            </a:r>
            <a:endParaRPr lang="en-GB" sz="850" dirty="0">
              <a:solidFill>
                <a:srgbClr val="898989"/>
              </a:solidFill>
            </a:endParaRPr>
          </a:p>
        </p:txBody>
      </p:sp>
    </p:spTree>
    <p:extLst>
      <p:ext uri="{BB962C8B-B14F-4D97-AF65-F5344CB8AC3E}">
        <p14:creationId xmlns:p14="http://schemas.microsoft.com/office/powerpoint/2010/main" val="394670982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Title and Content - No patter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8" name="Group 7">
            <a:extLst>
              <a:ext uri="{FF2B5EF4-FFF2-40B4-BE49-F238E27FC236}">
                <a16:creationId xmlns:a16="http://schemas.microsoft.com/office/drawing/2014/main" id="{C60FED56-35F9-48BC-AB50-A7C08730A7BD}"/>
              </a:ext>
            </a:extLst>
          </p:cNvPr>
          <p:cNvGrpSpPr>
            <a:grpSpLocks noChangeAspect="1"/>
          </p:cNvGrpSpPr>
          <p:nvPr userDrawn="1"/>
        </p:nvGrpSpPr>
        <p:grpSpPr>
          <a:xfrm>
            <a:off x="0" y="0"/>
            <a:ext cx="1346400" cy="1283475"/>
            <a:chOff x="2597150" y="107950"/>
            <a:chExt cx="6759575" cy="6443663"/>
          </a:xfrm>
        </p:grpSpPr>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0" name="Freeform 6">
              <a:extLst>
                <a:ext uri="{FF2B5EF4-FFF2-40B4-BE49-F238E27FC236}">
                  <a16:creationId xmlns:a16="http://schemas.microsoft.com/office/drawing/2014/main" id="{C2BAD62E-0A5C-4748-A376-902B8142E168}"/>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1" name="Freeform 7">
              <a:extLst>
                <a:ext uri="{FF2B5EF4-FFF2-40B4-BE49-F238E27FC236}">
                  <a16:creationId xmlns:a16="http://schemas.microsoft.com/office/drawing/2014/main" id="{E6238A55-347C-4107-B08A-399E2B02FF34}"/>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113411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43238BD0-1503-4237-B1ED-E8F7BFD0A2E3}"/>
              </a:ext>
            </a:extLst>
          </p:cNvPr>
          <p:cNvSpPr>
            <a:spLocks noGrp="1"/>
          </p:cNvSpPr>
          <p:nvPr>
            <p:ph type="dt" sz="half" idx="10"/>
          </p:nvPr>
        </p:nvSpPr>
        <p:spPr/>
        <p:txBody>
          <a:bodyPr/>
          <a:lstStyle/>
          <a:p>
            <a:fld id="{D6815061-1006-41D8-A60B-60DF83D1F4F6}" type="datetime1">
              <a:rPr lang="en-GB" smtClean="0"/>
              <a:t>16/04/2021</a:t>
            </a:fld>
            <a:endParaRPr lang="ar-AE"/>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EC Classification: XXXXXXX</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TextBox 14">
            <a:extLst>
              <a:ext uri="{FF2B5EF4-FFF2-40B4-BE49-F238E27FC236}">
                <a16:creationId xmlns:a16="http://schemas.microsoft.com/office/drawing/2014/main" id="{90422963-AAA1-45C7-9C6F-5F33B1C1FEFF}"/>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3729429675"/>
      </p:ext>
    </p:extLst>
  </p:cSld>
  <p:clrMapOvr>
    <a:masterClrMapping/>
  </p:clrMapOvr>
  <p:transition>
    <p:fade/>
  </p:transition>
  <p:extLst>
    <p:ext uri="{DCECCB84-F9BA-43D5-87BE-67443E8EF086}">
      <p15:sldGuideLst xmlns:p15="http://schemas.microsoft.com/office/powerpoint/2012/main">
        <p15:guide id="1" pos="234" userDrawn="1">
          <p15:clr>
            <a:srgbClr val="FBAE40"/>
          </p15:clr>
        </p15:guide>
        <p15:guide id="2" pos="7378" userDrawn="1">
          <p15:clr>
            <a:srgbClr val="FBAE40"/>
          </p15:clr>
        </p15:guide>
        <p15:guide id="3" orient="horz" pos="1185" userDrawn="1">
          <p15:clr>
            <a:srgbClr val="FBAE40"/>
          </p15:clr>
        </p15:guide>
        <p15:guide id="4" orient="horz" pos="404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Two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54798F0-B234-4C9A-A4F1-639D788897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 y="1"/>
            <a:ext cx="12189424" cy="6858000"/>
          </a:xfrm>
          <a:prstGeom prst="rect">
            <a:avLst/>
          </a:prstGeom>
        </p:spPr>
      </p:pic>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8" name="Group 7">
            <a:extLst>
              <a:ext uri="{FF2B5EF4-FFF2-40B4-BE49-F238E27FC236}">
                <a16:creationId xmlns:a16="http://schemas.microsoft.com/office/drawing/2014/main" id="{C60FED56-35F9-48BC-AB50-A7C08730A7BD}"/>
              </a:ext>
            </a:extLst>
          </p:cNvPr>
          <p:cNvGrpSpPr>
            <a:grpSpLocks noChangeAspect="1"/>
          </p:cNvGrpSpPr>
          <p:nvPr userDrawn="1"/>
        </p:nvGrpSpPr>
        <p:grpSpPr>
          <a:xfrm>
            <a:off x="0" y="0"/>
            <a:ext cx="1346400" cy="1283475"/>
            <a:chOff x="2597150" y="107950"/>
            <a:chExt cx="6759575" cy="6443663"/>
          </a:xfrm>
        </p:grpSpPr>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0" name="Freeform 6">
              <a:extLst>
                <a:ext uri="{FF2B5EF4-FFF2-40B4-BE49-F238E27FC236}">
                  <a16:creationId xmlns:a16="http://schemas.microsoft.com/office/drawing/2014/main" id="{C2BAD62E-0A5C-4748-A376-902B8142E168}"/>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1" name="Freeform 7">
              <a:extLst>
                <a:ext uri="{FF2B5EF4-FFF2-40B4-BE49-F238E27FC236}">
                  <a16:creationId xmlns:a16="http://schemas.microsoft.com/office/drawing/2014/main" id="{E6238A55-347C-4107-B08A-399E2B02FF34}"/>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55944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43238BD0-1503-4237-B1ED-E8F7BFD0A2E3}"/>
              </a:ext>
            </a:extLst>
          </p:cNvPr>
          <p:cNvSpPr>
            <a:spLocks noGrp="1"/>
          </p:cNvSpPr>
          <p:nvPr>
            <p:ph type="dt" sz="half" idx="10"/>
          </p:nvPr>
        </p:nvSpPr>
        <p:spPr/>
        <p:txBody>
          <a:bodyPr/>
          <a:lstStyle/>
          <a:p>
            <a:fld id="{19519905-C83B-4F4C-B99D-E02B597C8790}" type="datetime1">
              <a:rPr lang="en-GB" smtClean="0"/>
              <a:t>16/04/2021</a:t>
            </a:fld>
            <a:endParaRPr lang="ar-AE"/>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EC Classification: XXXXXXX</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Content Placeholder 2">
            <a:extLst>
              <a:ext uri="{FF2B5EF4-FFF2-40B4-BE49-F238E27FC236}">
                <a16:creationId xmlns:a16="http://schemas.microsoft.com/office/drawing/2014/main" id="{D27131B2-4635-4106-AA37-17A17D879692}"/>
              </a:ext>
            </a:extLst>
          </p:cNvPr>
          <p:cNvSpPr>
            <a:spLocks noGrp="1"/>
          </p:cNvSpPr>
          <p:nvPr>
            <p:ph idx="13"/>
          </p:nvPr>
        </p:nvSpPr>
        <p:spPr>
          <a:xfrm>
            <a:off x="6118175" y="1881188"/>
            <a:ext cx="55944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14" name="TextBox 14">
            <a:extLst>
              <a:ext uri="{FF2B5EF4-FFF2-40B4-BE49-F238E27FC236}">
                <a16:creationId xmlns:a16="http://schemas.microsoft.com/office/drawing/2014/main" id="{C6FE333B-CAF3-47D7-95D7-3E3AE3F17A85}"/>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1349205973"/>
      </p:ext>
    </p:extLst>
  </p:cSld>
  <p:clrMapOvr>
    <a:masterClrMapping/>
  </p:clrMapOvr>
  <p:transition>
    <p:fade/>
  </p:transition>
  <p:extLst>
    <p:ext uri="{DCECCB84-F9BA-43D5-87BE-67443E8EF086}">
      <p15:sldGuideLst xmlns:p15="http://schemas.microsoft.com/office/powerpoint/2012/main">
        <p15:guide id="1" pos="234">
          <p15:clr>
            <a:srgbClr val="FBAE40"/>
          </p15:clr>
        </p15:guide>
        <p15:guide id="2" pos="7378">
          <p15:clr>
            <a:srgbClr val="FBAE40"/>
          </p15:clr>
        </p15:guide>
        <p15:guide id="3" orient="horz" pos="1185">
          <p15:clr>
            <a:srgbClr val="FBAE40"/>
          </p15:clr>
        </p15:guide>
        <p15:guide id="4" orient="horz" pos="404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 Two Column - No patter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8" name="Group 7">
            <a:extLst>
              <a:ext uri="{FF2B5EF4-FFF2-40B4-BE49-F238E27FC236}">
                <a16:creationId xmlns:a16="http://schemas.microsoft.com/office/drawing/2014/main" id="{C60FED56-35F9-48BC-AB50-A7C08730A7BD}"/>
              </a:ext>
            </a:extLst>
          </p:cNvPr>
          <p:cNvGrpSpPr>
            <a:grpSpLocks noChangeAspect="1"/>
          </p:cNvGrpSpPr>
          <p:nvPr userDrawn="1"/>
        </p:nvGrpSpPr>
        <p:grpSpPr>
          <a:xfrm>
            <a:off x="0" y="0"/>
            <a:ext cx="1346400" cy="1283475"/>
            <a:chOff x="2597150" y="107950"/>
            <a:chExt cx="6759575" cy="6443663"/>
          </a:xfrm>
        </p:grpSpPr>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0" name="Freeform 6">
              <a:extLst>
                <a:ext uri="{FF2B5EF4-FFF2-40B4-BE49-F238E27FC236}">
                  <a16:creationId xmlns:a16="http://schemas.microsoft.com/office/drawing/2014/main" id="{C2BAD62E-0A5C-4748-A376-902B8142E168}"/>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1" name="Freeform 7">
              <a:extLst>
                <a:ext uri="{FF2B5EF4-FFF2-40B4-BE49-F238E27FC236}">
                  <a16:creationId xmlns:a16="http://schemas.microsoft.com/office/drawing/2014/main" id="{E6238A55-347C-4107-B08A-399E2B02FF34}"/>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55944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43238BD0-1503-4237-B1ED-E8F7BFD0A2E3}"/>
              </a:ext>
            </a:extLst>
          </p:cNvPr>
          <p:cNvSpPr>
            <a:spLocks noGrp="1"/>
          </p:cNvSpPr>
          <p:nvPr>
            <p:ph type="dt" sz="half" idx="10"/>
          </p:nvPr>
        </p:nvSpPr>
        <p:spPr/>
        <p:txBody>
          <a:bodyPr/>
          <a:lstStyle/>
          <a:p>
            <a:fld id="{DFD5916B-5550-4783-AAA3-27B146C03767}" type="datetime1">
              <a:rPr lang="en-GB" smtClean="0"/>
              <a:t>16/04/2021</a:t>
            </a:fld>
            <a:endParaRPr lang="ar-AE"/>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EC Classification: XXXXXXX</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Content Placeholder 2">
            <a:extLst>
              <a:ext uri="{FF2B5EF4-FFF2-40B4-BE49-F238E27FC236}">
                <a16:creationId xmlns:a16="http://schemas.microsoft.com/office/drawing/2014/main" id="{D27131B2-4635-4106-AA37-17A17D879692}"/>
              </a:ext>
            </a:extLst>
          </p:cNvPr>
          <p:cNvSpPr>
            <a:spLocks noGrp="1"/>
          </p:cNvSpPr>
          <p:nvPr>
            <p:ph idx="13"/>
          </p:nvPr>
        </p:nvSpPr>
        <p:spPr>
          <a:xfrm>
            <a:off x="6118175" y="1881188"/>
            <a:ext cx="55944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13" name="TextBox 14">
            <a:extLst>
              <a:ext uri="{FF2B5EF4-FFF2-40B4-BE49-F238E27FC236}">
                <a16:creationId xmlns:a16="http://schemas.microsoft.com/office/drawing/2014/main" id="{8C09B65F-78F5-436A-AFA1-DE3372ACD189}"/>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465906813"/>
      </p:ext>
    </p:extLst>
  </p:cSld>
  <p:clrMapOvr>
    <a:masterClrMapping/>
  </p:clrMapOvr>
  <p:transition>
    <p:fade/>
  </p:transition>
  <p:extLst>
    <p:ext uri="{DCECCB84-F9BA-43D5-87BE-67443E8EF086}">
      <p15:sldGuideLst xmlns:p15="http://schemas.microsoft.com/office/powerpoint/2012/main">
        <p15:guide id="1" pos="234">
          <p15:clr>
            <a:srgbClr val="FBAE40"/>
          </p15:clr>
        </p15:guide>
        <p15:guide id="2" pos="7378">
          <p15:clr>
            <a:srgbClr val="FBAE40"/>
          </p15:clr>
        </p15:guide>
        <p15:guide id="3" orient="horz" pos="1185">
          <p15:clr>
            <a:srgbClr val="FBAE40"/>
          </p15:clr>
        </p15:guide>
        <p15:guide id="4" orient="horz" pos="40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de Three Column">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87BFAD-7EAA-4FA0-821F-4E4E7A6CC3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 y="1"/>
            <a:ext cx="12189424" cy="6858000"/>
          </a:xfrm>
          <a:prstGeom prst="rect">
            <a:avLst/>
          </a:prstGeom>
        </p:spPr>
      </p:pic>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8" name="Group 7">
            <a:extLst>
              <a:ext uri="{FF2B5EF4-FFF2-40B4-BE49-F238E27FC236}">
                <a16:creationId xmlns:a16="http://schemas.microsoft.com/office/drawing/2014/main" id="{C60FED56-35F9-48BC-AB50-A7C08730A7BD}"/>
              </a:ext>
            </a:extLst>
          </p:cNvPr>
          <p:cNvGrpSpPr>
            <a:grpSpLocks noChangeAspect="1"/>
          </p:cNvGrpSpPr>
          <p:nvPr userDrawn="1"/>
        </p:nvGrpSpPr>
        <p:grpSpPr>
          <a:xfrm>
            <a:off x="0" y="0"/>
            <a:ext cx="1346400" cy="1283475"/>
            <a:chOff x="2597150" y="107950"/>
            <a:chExt cx="6759575" cy="6443663"/>
          </a:xfrm>
        </p:grpSpPr>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0" name="Freeform 6">
              <a:extLst>
                <a:ext uri="{FF2B5EF4-FFF2-40B4-BE49-F238E27FC236}">
                  <a16:creationId xmlns:a16="http://schemas.microsoft.com/office/drawing/2014/main" id="{C2BAD62E-0A5C-4748-A376-902B8142E168}"/>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1" name="Freeform 7">
              <a:extLst>
                <a:ext uri="{FF2B5EF4-FFF2-40B4-BE49-F238E27FC236}">
                  <a16:creationId xmlns:a16="http://schemas.microsoft.com/office/drawing/2014/main" id="{E6238A55-347C-4107-B08A-399E2B02FF34}"/>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36792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43238BD0-1503-4237-B1ED-E8F7BFD0A2E3}"/>
              </a:ext>
            </a:extLst>
          </p:cNvPr>
          <p:cNvSpPr>
            <a:spLocks noGrp="1"/>
          </p:cNvSpPr>
          <p:nvPr>
            <p:ph type="dt" sz="half" idx="10"/>
          </p:nvPr>
        </p:nvSpPr>
        <p:spPr/>
        <p:txBody>
          <a:bodyPr/>
          <a:lstStyle/>
          <a:p>
            <a:fld id="{2015F627-13F7-4D02-8A48-95322E0AA2BE}" type="datetime1">
              <a:rPr lang="en-GB" smtClean="0"/>
              <a:t>16/04/2021</a:t>
            </a:fld>
            <a:endParaRPr lang="ar-AE"/>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EC Classification: XXXXXXX</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Content Placeholder 2">
            <a:extLst>
              <a:ext uri="{FF2B5EF4-FFF2-40B4-BE49-F238E27FC236}">
                <a16:creationId xmlns:a16="http://schemas.microsoft.com/office/drawing/2014/main" id="{F5F2630D-BB39-4E62-A443-AF0D65B1EC90}"/>
              </a:ext>
            </a:extLst>
          </p:cNvPr>
          <p:cNvSpPr>
            <a:spLocks noGrp="1"/>
          </p:cNvSpPr>
          <p:nvPr>
            <p:ph idx="13"/>
          </p:nvPr>
        </p:nvSpPr>
        <p:spPr>
          <a:xfrm>
            <a:off x="8033375" y="1881188"/>
            <a:ext cx="36792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13" name="Content Placeholder 2">
            <a:extLst>
              <a:ext uri="{FF2B5EF4-FFF2-40B4-BE49-F238E27FC236}">
                <a16:creationId xmlns:a16="http://schemas.microsoft.com/office/drawing/2014/main" id="{5A435F53-AB6B-4820-ADEB-1C9E3BAB5C44}"/>
              </a:ext>
            </a:extLst>
          </p:cNvPr>
          <p:cNvSpPr>
            <a:spLocks noGrp="1"/>
          </p:cNvSpPr>
          <p:nvPr>
            <p:ph idx="14"/>
          </p:nvPr>
        </p:nvSpPr>
        <p:spPr>
          <a:xfrm>
            <a:off x="4202425" y="1881188"/>
            <a:ext cx="36792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15" name="TextBox 14">
            <a:extLst>
              <a:ext uri="{FF2B5EF4-FFF2-40B4-BE49-F238E27FC236}">
                <a16:creationId xmlns:a16="http://schemas.microsoft.com/office/drawing/2014/main" id="{BDCC8FF2-AAAA-44AA-93B7-3DA606A9A3DC}"/>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1994906274"/>
      </p:ext>
    </p:extLst>
  </p:cSld>
  <p:clrMapOvr>
    <a:masterClrMapping/>
  </p:clrMapOvr>
  <p:transition>
    <p:fade/>
  </p:transition>
  <p:extLst>
    <p:ext uri="{DCECCB84-F9BA-43D5-87BE-67443E8EF086}">
      <p15:sldGuideLst xmlns:p15="http://schemas.microsoft.com/office/powerpoint/2012/main">
        <p15:guide id="1" pos="234">
          <p15:clr>
            <a:srgbClr val="FBAE40"/>
          </p15:clr>
        </p15:guide>
        <p15:guide id="2" pos="7378">
          <p15:clr>
            <a:srgbClr val="FBAE40"/>
          </p15:clr>
        </p15:guide>
        <p15:guide id="3" orient="horz" pos="1185">
          <p15:clr>
            <a:srgbClr val="FBAE40"/>
          </p15:clr>
        </p15:guide>
        <p15:guide id="4" orient="horz" pos="40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de Three Column - No patter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8" name="Group 7">
            <a:extLst>
              <a:ext uri="{FF2B5EF4-FFF2-40B4-BE49-F238E27FC236}">
                <a16:creationId xmlns:a16="http://schemas.microsoft.com/office/drawing/2014/main" id="{C60FED56-35F9-48BC-AB50-A7C08730A7BD}"/>
              </a:ext>
            </a:extLst>
          </p:cNvPr>
          <p:cNvGrpSpPr>
            <a:grpSpLocks noChangeAspect="1"/>
          </p:cNvGrpSpPr>
          <p:nvPr userDrawn="1"/>
        </p:nvGrpSpPr>
        <p:grpSpPr>
          <a:xfrm>
            <a:off x="0" y="0"/>
            <a:ext cx="1346400" cy="1283475"/>
            <a:chOff x="2597150" y="107950"/>
            <a:chExt cx="6759575" cy="6443663"/>
          </a:xfrm>
        </p:grpSpPr>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0" name="Freeform 6">
              <a:extLst>
                <a:ext uri="{FF2B5EF4-FFF2-40B4-BE49-F238E27FC236}">
                  <a16:creationId xmlns:a16="http://schemas.microsoft.com/office/drawing/2014/main" id="{C2BAD62E-0A5C-4748-A376-902B8142E168}"/>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1" name="Freeform 7">
              <a:extLst>
                <a:ext uri="{FF2B5EF4-FFF2-40B4-BE49-F238E27FC236}">
                  <a16:creationId xmlns:a16="http://schemas.microsoft.com/office/drawing/2014/main" id="{E6238A55-347C-4107-B08A-399E2B02FF34}"/>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36792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43238BD0-1503-4237-B1ED-E8F7BFD0A2E3}"/>
              </a:ext>
            </a:extLst>
          </p:cNvPr>
          <p:cNvSpPr>
            <a:spLocks noGrp="1"/>
          </p:cNvSpPr>
          <p:nvPr>
            <p:ph type="dt" sz="half" idx="10"/>
          </p:nvPr>
        </p:nvSpPr>
        <p:spPr/>
        <p:txBody>
          <a:bodyPr/>
          <a:lstStyle/>
          <a:p>
            <a:fld id="{50791435-8128-4303-B15F-4AD8803F6A5C}" type="datetime1">
              <a:rPr lang="en-GB" smtClean="0"/>
              <a:t>16/04/2021</a:t>
            </a:fld>
            <a:endParaRPr lang="ar-AE"/>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EC Classification: XXXXXXX</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Content Placeholder 2">
            <a:extLst>
              <a:ext uri="{FF2B5EF4-FFF2-40B4-BE49-F238E27FC236}">
                <a16:creationId xmlns:a16="http://schemas.microsoft.com/office/drawing/2014/main" id="{F5F2630D-BB39-4E62-A443-AF0D65B1EC90}"/>
              </a:ext>
            </a:extLst>
          </p:cNvPr>
          <p:cNvSpPr>
            <a:spLocks noGrp="1"/>
          </p:cNvSpPr>
          <p:nvPr>
            <p:ph idx="13"/>
          </p:nvPr>
        </p:nvSpPr>
        <p:spPr>
          <a:xfrm>
            <a:off x="8033375" y="1881188"/>
            <a:ext cx="36792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13" name="Content Placeholder 2">
            <a:extLst>
              <a:ext uri="{FF2B5EF4-FFF2-40B4-BE49-F238E27FC236}">
                <a16:creationId xmlns:a16="http://schemas.microsoft.com/office/drawing/2014/main" id="{5A435F53-AB6B-4820-ADEB-1C9E3BAB5C44}"/>
              </a:ext>
            </a:extLst>
          </p:cNvPr>
          <p:cNvSpPr>
            <a:spLocks noGrp="1"/>
          </p:cNvSpPr>
          <p:nvPr>
            <p:ph idx="14"/>
          </p:nvPr>
        </p:nvSpPr>
        <p:spPr>
          <a:xfrm>
            <a:off x="4202425" y="1881188"/>
            <a:ext cx="36792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14" name="TextBox 14">
            <a:extLst>
              <a:ext uri="{FF2B5EF4-FFF2-40B4-BE49-F238E27FC236}">
                <a16:creationId xmlns:a16="http://schemas.microsoft.com/office/drawing/2014/main" id="{9EBA7D99-874E-4B39-8EE8-3C2E8F647621}"/>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1490190557"/>
      </p:ext>
    </p:extLst>
  </p:cSld>
  <p:clrMapOvr>
    <a:masterClrMapping/>
  </p:clrMapOvr>
  <p:transition>
    <p:fade/>
  </p:transition>
  <p:extLst>
    <p:ext uri="{DCECCB84-F9BA-43D5-87BE-67443E8EF086}">
      <p15:sldGuideLst xmlns:p15="http://schemas.microsoft.com/office/powerpoint/2012/main">
        <p15:guide id="1" pos="234">
          <p15:clr>
            <a:srgbClr val="FBAE40"/>
          </p15:clr>
        </p15:guide>
        <p15:guide id="2" pos="7378">
          <p15:clr>
            <a:srgbClr val="FBAE40"/>
          </p15:clr>
        </p15:guide>
        <p15:guide id="3" orient="horz" pos="1185">
          <p15:clr>
            <a:srgbClr val="FBAE40"/>
          </p15:clr>
        </p15:guide>
        <p15:guide id="4" orient="horz" pos="404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ide Four Colum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4E38439-4D39-4C35-8A61-C25022799F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 y="1"/>
            <a:ext cx="12189424" cy="6858000"/>
          </a:xfrm>
          <a:prstGeom prst="rect">
            <a:avLst/>
          </a:prstGeom>
        </p:spPr>
      </p:pic>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8" name="Group 7">
            <a:extLst>
              <a:ext uri="{FF2B5EF4-FFF2-40B4-BE49-F238E27FC236}">
                <a16:creationId xmlns:a16="http://schemas.microsoft.com/office/drawing/2014/main" id="{C60FED56-35F9-48BC-AB50-A7C08730A7BD}"/>
              </a:ext>
            </a:extLst>
          </p:cNvPr>
          <p:cNvGrpSpPr>
            <a:grpSpLocks noChangeAspect="1"/>
          </p:cNvGrpSpPr>
          <p:nvPr userDrawn="1"/>
        </p:nvGrpSpPr>
        <p:grpSpPr>
          <a:xfrm>
            <a:off x="0" y="0"/>
            <a:ext cx="1346400" cy="1283475"/>
            <a:chOff x="2597150" y="107950"/>
            <a:chExt cx="6759575" cy="6443663"/>
          </a:xfrm>
        </p:grpSpPr>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0" name="Freeform 6">
              <a:extLst>
                <a:ext uri="{FF2B5EF4-FFF2-40B4-BE49-F238E27FC236}">
                  <a16:creationId xmlns:a16="http://schemas.microsoft.com/office/drawing/2014/main" id="{C2BAD62E-0A5C-4748-A376-902B8142E168}"/>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1" name="Freeform 7">
              <a:extLst>
                <a:ext uri="{FF2B5EF4-FFF2-40B4-BE49-F238E27FC236}">
                  <a16:creationId xmlns:a16="http://schemas.microsoft.com/office/drawing/2014/main" id="{E6238A55-347C-4107-B08A-399E2B02FF34}"/>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43238BD0-1503-4237-B1ED-E8F7BFD0A2E3}"/>
              </a:ext>
            </a:extLst>
          </p:cNvPr>
          <p:cNvSpPr>
            <a:spLocks noGrp="1"/>
          </p:cNvSpPr>
          <p:nvPr>
            <p:ph type="dt" sz="half" idx="10"/>
          </p:nvPr>
        </p:nvSpPr>
        <p:spPr/>
        <p:txBody>
          <a:bodyPr/>
          <a:lstStyle/>
          <a:p>
            <a:fld id="{80437197-43A9-4A8B-AD24-34296C2A73B6}" type="datetime1">
              <a:rPr lang="en-GB" smtClean="0"/>
              <a:t>16/04/2021</a:t>
            </a:fld>
            <a:endParaRPr lang="ar-AE"/>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EC Classification: XXXXXXX</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Content Placeholder 2">
            <a:extLst>
              <a:ext uri="{FF2B5EF4-FFF2-40B4-BE49-F238E27FC236}">
                <a16:creationId xmlns:a16="http://schemas.microsoft.com/office/drawing/2014/main" id="{1EBCD1D9-9DA9-4369-BD53-E66195048533}"/>
              </a:ext>
            </a:extLst>
          </p:cNvPr>
          <p:cNvSpPr>
            <a:spLocks noGrp="1"/>
          </p:cNvSpPr>
          <p:nvPr>
            <p:ph idx="13"/>
          </p:nvPr>
        </p:nvSpPr>
        <p:spPr>
          <a:xfrm>
            <a:off x="8990975"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dirty="0"/>
          </a:p>
        </p:txBody>
      </p:sp>
      <p:sp>
        <p:nvSpPr>
          <p:cNvPr id="13" name="Content Placeholder 2">
            <a:extLst>
              <a:ext uri="{FF2B5EF4-FFF2-40B4-BE49-F238E27FC236}">
                <a16:creationId xmlns:a16="http://schemas.microsoft.com/office/drawing/2014/main" id="{889CB01D-37F7-4E3E-B73E-899143E2C1D4}"/>
              </a:ext>
            </a:extLst>
          </p:cNvPr>
          <p:cNvSpPr>
            <a:spLocks noGrp="1"/>
          </p:cNvSpPr>
          <p:nvPr>
            <p:ph idx="14"/>
          </p:nvPr>
        </p:nvSpPr>
        <p:spPr>
          <a:xfrm>
            <a:off x="3244642"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dirty="0"/>
          </a:p>
        </p:txBody>
      </p:sp>
      <p:sp>
        <p:nvSpPr>
          <p:cNvPr id="14" name="Content Placeholder 2">
            <a:extLst>
              <a:ext uri="{FF2B5EF4-FFF2-40B4-BE49-F238E27FC236}">
                <a16:creationId xmlns:a16="http://schemas.microsoft.com/office/drawing/2014/main" id="{9B5B820C-BED4-4CF0-9038-5BE6C72BD220}"/>
              </a:ext>
            </a:extLst>
          </p:cNvPr>
          <p:cNvSpPr>
            <a:spLocks noGrp="1"/>
          </p:cNvSpPr>
          <p:nvPr>
            <p:ph idx="15"/>
          </p:nvPr>
        </p:nvSpPr>
        <p:spPr>
          <a:xfrm>
            <a:off x="6117809"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16" name="TextBox 14">
            <a:extLst>
              <a:ext uri="{FF2B5EF4-FFF2-40B4-BE49-F238E27FC236}">
                <a16:creationId xmlns:a16="http://schemas.microsoft.com/office/drawing/2014/main" id="{6C2919B3-DED3-45F8-BD88-5F1389CA2A8E}"/>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175963114"/>
      </p:ext>
    </p:extLst>
  </p:cSld>
  <p:clrMapOvr>
    <a:masterClrMapping/>
  </p:clrMapOvr>
  <p:transition>
    <p:fade/>
  </p:transition>
  <p:extLst>
    <p:ext uri="{DCECCB84-F9BA-43D5-87BE-67443E8EF086}">
      <p15:sldGuideLst xmlns:p15="http://schemas.microsoft.com/office/powerpoint/2012/main">
        <p15:guide id="1" pos="234">
          <p15:clr>
            <a:srgbClr val="FBAE40"/>
          </p15:clr>
        </p15:guide>
        <p15:guide id="2" pos="7378">
          <p15:clr>
            <a:srgbClr val="FBAE40"/>
          </p15:clr>
        </p15:guide>
        <p15:guide id="3" orient="horz" pos="1185">
          <p15:clr>
            <a:srgbClr val="FBAE40"/>
          </p15:clr>
        </p15:guide>
        <p15:guide id="4" orient="horz" pos="404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de Four Column - No patter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8" name="Group 7">
            <a:extLst>
              <a:ext uri="{FF2B5EF4-FFF2-40B4-BE49-F238E27FC236}">
                <a16:creationId xmlns:a16="http://schemas.microsoft.com/office/drawing/2014/main" id="{C60FED56-35F9-48BC-AB50-A7C08730A7BD}"/>
              </a:ext>
            </a:extLst>
          </p:cNvPr>
          <p:cNvGrpSpPr>
            <a:grpSpLocks noChangeAspect="1"/>
          </p:cNvGrpSpPr>
          <p:nvPr userDrawn="1"/>
        </p:nvGrpSpPr>
        <p:grpSpPr>
          <a:xfrm>
            <a:off x="0" y="0"/>
            <a:ext cx="1346400" cy="1283475"/>
            <a:chOff x="2597150" y="107950"/>
            <a:chExt cx="6759575" cy="6443663"/>
          </a:xfrm>
        </p:grpSpPr>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0" name="Freeform 6">
              <a:extLst>
                <a:ext uri="{FF2B5EF4-FFF2-40B4-BE49-F238E27FC236}">
                  <a16:creationId xmlns:a16="http://schemas.microsoft.com/office/drawing/2014/main" id="{C2BAD62E-0A5C-4748-A376-902B8142E168}"/>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1" name="Freeform 7">
              <a:extLst>
                <a:ext uri="{FF2B5EF4-FFF2-40B4-BE49-F238E27FC236}">
                  <a16:creationId xmlns:a16="http://schemas.microsoft.com/office/drawing/2014/main" id="{E6238A55-347C-4107-B08A-399E2B02FF34}"/>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43238BD0-1503-4237-B1ED-E8F7BFD0A2E3}"/>
              </a:ext>
            </a:extLst>
          </p:cNvPr>
          <p:cNvSpPr>
            <a:spLocks noGrp="1"/>
          </p:cNvSpPr>
          <p:nvPr>
            <p:ph type="dt" sz="half" idx="10"/>
          </p:nvPr>
        </p:nvSpPr>
        <p:spPr/>
        <p:txBody>
          <a:bodyPr/>
          <a:lstStyle/>
          <a:p>
            <a:fld id="{81EA3256-07B5-40DA-A3EF-C523BBC3EE37}" type="datetime1">
              <a:rPr lang="en-GB" smtClean="0"/>
              <a:t>16/04/2021</a:t>
            </a:fld>
            <a:endParaRPr lang="ar-AE"/>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EC Classification: XXXXXXX</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Content Placeholder 2">
            <a:extLst>
              <a:ext uri="{FF2B5EF4-FFF2-40B4-BE49-F238E27FC236}">
                <a16:creationId xmlns:a16="http://schemas.microsoft.com/office/drawing/2014/main" id="{1EBCD1D9-9DA9-4369-BD53-E66195048533}"/>
              </a:ext>
            </a:extLst>
          </p:cNvPr>
          <p:cNvSpPr>
            <a:spLocks noGrp="1"/>
          </p:cNvSpPr>
          <p:nvPr>
            <p:ph idx="13"/>
          </p:nvPr>
        </p:nvSpPr>
        <p:spPr>
          <a:xfrm>
            <a:off x="8990975"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dirty="0"/>
          </a:p>
        </p:txBody>
      </p:sp>
      <p:sp>
        <p:nvSpPr>
          <p:cNvPr id="13" name="Content Placeholder 2">
            <a:extLst>
              <a:ext uri="{FF2B5EF4-FFF2-40B4-BE49-F238E27FC236}">
                <a16:creationId xmlns:a16="http://schemas.microsoft.com/office/drawing/2014/main" id="{889CB01D-37F7-4E3E-B73E-899143E2C1D4}"/>
              </a:ext>
            </a:extLst>
          </p:cNvPr>
          <p:cNvSpPr>
            <a:spLocks noGrp="1"/>
          </p:cNvSpPr>
          <p:nvPr>
            <p:ph idx="14"/>
          </p:nvPr>
        </p:nvSpPr>
        <p:spPr>
          <a:xfrm>
            <a:off x="3244642"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dirty="0"/>
          </a:p>
        </p:txBody>
      </p:sp>
      <p:sp>
        <p:nvSpPr>
          <p:cNvPr id="14" name="Content Placeholder 2">
            <a:extLst>
              <a:ext uri="{FF2B5EF4-FFF2-40B4-BE49-F238E27FC236}">
                <a16:creationId xmlns:a16="http://schemas.microsoft.com/office/drawing/2014/main" id="{9B5B820C-BED4-4CF0-9038-5BE6C72BD220}"/>
              </a:ext>
            </a:extLst>
          </p:cNvPr>
          <p:cNvSpPr>
            <a:spLocks noGrp="1"/>
          </p:cNvSpPr>
          <p:nvPr>
            <p:ph idx="15"/>
          </p:nvPr>
        </p:nvSpPr>
        <p:spPr>
          <a:xfrm>
            <a:off x="6117809" y="1881188"/>
            <a:ext cx="27216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15" name="TextBox 14">
            <a:extLst>
              <a:ext uri="{FF2B5EF4-FFF2-40B4-BE49-F238E27FC236}">
                <a16:creationId xmlns:a16="http://schemas.microsoft.com/office/drawing/2014/main" id="{817B99DC-64C1-4196-A5A4-68696D8865F9}"/>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2558518304"/>
      </p:ext>
    </p:extLst>
  </p:cSld>
  <p:clrMapOvr>
    <a:masterClrMapping/>
  </p:clrMapOvr>
  <p:transition>
    <p:fade/>
  </p:transition>
  <p:extLst>
    <p:ext uri="{DCECCB84-F9BA-43D5-87BE-67443E8EF086}">
      <p15:sldGuideLst xmlns:p15="http://schemas.microsoft.com/office/powerpoint/2012/main">
        <p15:guide id="1" pos="234">
          <p15:clr>
            <a:srgbClr val="FBAE40"/>
          </p15:clr>
        </p15:guide>
        <p15:guide id="2" pos="7378">
          <p15:clr>
            <a:srgbClr val="FBAE40"/>
          </p15:clr>
        </p15:guide>
        <p15:guide id="3" orient="horz" pos="1185">
          <p15:clr>
            <a:srgbClr val="FBAE40"/>
          </p15:clr>
        </p15:guide>
        <p15:guide id="4" orient="horz" pos="404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02A576-A048-4BF8-9C26-9A78B7538B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 y="1"/>
            <a:ext cx="12189424" cy="6858000"/>
          </a:xfrm>
          <a:prstGeom prst="rect">
            <a:avLst/>
          </a:prstGeom>
        </p:spPr>
      </p:pic>
      <p:sp>
        <p:nvSpPr>
          <p:cNvPr id="10" name="Rectangle 9">
            <a:extLst>
              <a:ext uri="{FF2B5EF4-FFF2-40B4-BE49-F238E27FC236}">
                <a16:creationId xmlns:a16="http://schemas.microsoft.com/office/drawing/2014/main" id="{CEB85B87-0BBE-4495-ACBD-CBC916BF4F83}"/>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11" name="Group 10">
            <a:extLst>
              <a:ext uri="{FF2B5EF4-FFF2-40B4-BE49-F238E27FC236}">
                <a16:creationId xmlns:a16="http://schemas.microsoft.com/office/drawing/2014/main" id="{100F5DE6-2A03-4ACD-91C6-A55F696777AD}"/>
              </a:ext>
            </a:extLst>
          </p:cNvPr>
          <p:cNvGrpSpPr>
            <a:grpSpLocks noChangeAspect="1"/>
          </p:cNvGrpSpPr>
          <p:nvPr userDrawn="1"/>
        </p:nvGrpSpPr>
        <p:grpSpPr>
          <a:xfrm>
            <a:off x="0" y="0"/>
            <a:ext cx="1346400" cy="1283475"/>
            <a:chOff x="2597150" y="107950"/>
            <a:chExt cx="6759575" cy="6443663"/>
          </a:xfrm>
        </p:grpSpPr>
        <p:sp>
          <p:nvSpPr>
            <p:cNvPr id="12" name="Freeform 5">
              <a:extLst>
                <a:ext uri="{FF2B5EF4-FFF2-40B4-BE49-F238E27FC236}">
                  <a16:creationId xmlns:a16="http://schemas.microsoft.com/office/drawing/2014/main" id="{995D36C2-6CF6-4A30-8C8B-1BDE90C70BB7}"/>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3" name="Freeform 6">
              <a:extLst>
                <a:ext uri="{FF2B5EF4-FFF2-40B4-BE49-F238E27FC236}">
                  <a16:creationId xmlns:a16="http://schemas.microsoft.com/office/drawing/2014/main" id="{CFD84A2D-ECA2-4C83-8FAC-E0786D9C90CA}"/>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4" name="Freeform 7">
              <a:extLst>
                <a:ext uri="{FF2B5EF4-FFF2-40B4-BE49-F238E27FC236}">
                  <a16:creationId xmlns:a16="http://schemas.microsoft.com/office/drawing/2014/main" id="{73C7A4E8-7551-4D35-A1A6-AEF195931066}"/>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8" name="Picture Placeholder 7">
            <a:extLst>
              <a:ext uri="{FF2B5EF4-FFF2-40B4-BE49-F238E27FC236}">
                <a16:creationId xmlns:a16="http://schemas.microsoft.com/office/drawing/2014/main" id="{CE58141A-3F59-4EF1-B281-B457FDCB2E8B}"/>
              </a:ext>
            </a:extLst>
          </p:cNvPr>
          <p:cNvSpPr>
            <a:spLocks noGrp="1"/>
          </p:cNvSpPr>
          <p:nvPr>
            <p:ph type="pic" sz="quarter" idx="13"/>
          </p:nvPr>
        </p:nvSpPr>
        <p:spPr>
          <a:xfrm>
            <a:off x="6248135" y="1"/>
            <a:ext cx="5943348" cy="6858000"/>
          </a:xfrm>
          <a:solidFill>
            <a:schemeClr val="bg1">
              <a:lumMod val="95000"/>
            </a:schemeClr>
          </a:solidFill>
        </p:spPr>
        <p:txBody>
          <a:bodyPr/>
          <a:lstStyle>
            <a:lvl1pPr>
              <a:defRPr sz="1058"/>
            </a:lvl1pPr>
          </a:lstStyle>
          <a:p>
            <a:r>
              <a:rPr lang="en-US"/>
              <a:t>Click icon to add picture</a:t>
            </a:r>
            <a:endParaRPr lang="ar-AE"/>
          </a:p>
        </p:txBody>
      </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a:t>Click to edit Master title style</a:t>
            </a:r>
            <a:endParaRPr lang="ar-AE" dirty="0"/>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1344613" y="2095034"/>
            <a:ext cx="4597559" cy="4191746"/>
          </a:xfrm>
        </p:spPr>
        <p:txBody>
          <a:bodyPr/>
          <a:lstStyle>
            <a:lvl4pPr>
              <a:spcAft>
                <a:spcPts val="529"/>
              </a:spcAft>
              <a:defRPr sz="1587"/>
            </a:lvl4pPr>
            <a:lvl5pPr>
              <a:spcAft>
                <a:spcPts val="529"/>
              </a:spcAft>
              <a:defRPr sz="158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dirty="0"/>
          </a:p>
        </p:txBody>
      </p:sp>
      <p:sp>
        <p:nvSpPr>
          <p:cNvPr id="4" name="Date Placeholder 3">
            <a:extLst>
              <a:ext uri="{FF2B5EF4-FFF2-40B4-BE49-F238E27FC236}">
                <a16:creationId xmlns:a16="http://schemas.microsoft.com/office/drawing/2014/main" id="{43238BD0-1503-4237-B1ED-E8F7BFD0A2E3}"/>
              </a:ext>
            </a:extLst>
          </p:cNvPr>
          <p:cNvSpPr>
            <a:spLocks noGrp="1"/>
          </p:cNvSpPr>
          <p:nvPr>
            <p:ph type="dt" sz="half" idx="10"/>
          </p:nvPr>
        </p:nvSpPr>
        <p:spPr/>
        <p:txBody>
          <a:bodyPr/>
          <a:lstStyle/>
          <a:p>
            <a:fld id="{C53552AA-B949-4F85-961F-7D91F440156B}" type="datetime1">
              <a:rPr lang="en-GB" smtClean="0"/>
              <a:t>16/04/2021</a:t>
            </a:fld>
            <a:endParaRPr lang="ar-AE"/>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EC Classification: XXXXXXX</a:t>
            </a:r>
            <a:endParaRPr lang="ar-AE" dirty="0"/>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lvl1pPr>
              <a:defRPr>
                <a:solidFill>
                  <a:srgbClr val="898989"/>
                </a:solidFill>
              </a:defRPr>
            </a:lvl1pPr>
          </a:lstStyle>
          <a:p>
            <a:fld id="{0256AFAE-2175-4E8D-BD75-EAA2C41CC036}" type="slidenum">
              <a:rPr lang="ar-AE" smtClean="0"/>
              <a:pPr/>
              <a:t>‹#›</a:t>
            </a:fld>
            <a:endParaRPr lang="ar-AE" dirty="0"/>
          </a:p>
        </p:txBody>
      </p:sp>
      <p:sp>
        <p:nvSpPr>
          <p:cNvPr id="15" name="TextBox 14">
            <a:extLst>
              <a:ext uri="{FF2B5EF4-FFF2-40B4-BE49-F238E27FC236}">
                <a16:creationId xmlns:a16="http://schemas.microsoft.com/office/drawing/2014/main" id="{C54EFBC6-73C7-4248-AD30-7C2385D88D6C}"/>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chemeClr val="bg1"/>
                </a:solidFill>
              </a:rPr>
              <a:t>Proprietary and confidential restrictions on title slide apply throughout this presentation</a:t>
            </a:r>
          </a:p>
        </p:txBody>
      </p:sp>
    </p:spTree>
    <p:extLst>
      <p:ext uri="{BB962C8B-B14F-4D97-AF65-F5344CB8AC3E}">
        <p14:creationId xmlns:p14="http://schemas.microsoft.com/office/powerpoint/2010/main" val="3992506232"/>
      </p:ext>
    </p:extLst>
  </p:cSld>
  <p:clrMapOvr>
    <a:masterClrMapping/>
  </p:clrMapOvr>
  <p:transition>
    <p:fade/>
  </p:transition>
  <p:extLst>
    <p:ext uri="{DCECCB84-F9BA-43D5-87BE-67443E8EF086}">
      <p15:sldGuideLst xmlns:p15="http://schemas.microsoft.com/office/powerpoint/2012/main">
        <p15:guide id="1" pos="37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nd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D651F8-E4D6-40B7-88AC-82773F3171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 y="1"/>
            <a:ext cx="12189424" cy="6858000"/>
          </a:xfrm>
          <a:prstGeom prst="rect">
            <a:avLst/>
          </a:prstGeom>
        </p:spPr>
      </p:pic>
      <p:sp>
        <p:nvSpPr>
          <p:cNvPr id="19" name="Rectangle 18">
            <a:extLst>
              <a:ext uri="{FF2B5EF4-FFF2-40B4-BE49-F238E27FC236}">
                <a16:creationId xmlns:a16="http://schemas.microsoft.com/office/drawing/2014/main" id="{508E3C7E-1604-4614-9965-1C1142F1A5B6}"/>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20" name="Group 19">
            <a:extLst>
              <a:ext uri="{FF2B5EF4-FFF2-40B4-BE49-F238E27FC236}">
                <a16:creationId xmlns:a16="http://schemas.microsoft.com/office/drawing/2014/main" id="{4B4C5409-1AA3-40C8-A1D1-3C1BF3A35FD4}"/>
              </a:ext>
            </a:extLst>
          </p:cNvPr>
          <p:cNvGrpSpPr>
            <a:grpSpLocks noChangeAspect="1"/>
          </p:cNvGrpSpPr>
          <p:nvPr userDrawn="1"/>
        </p:nvGrpSpPr>
        <p:grpSpPr>
          <a:xfrm>
            <a:off x="0" y="0"/>
            <a:ext cx="1346400" cy="1283475"/>
            <a:chOff x="2597150" y="107950"/>
            <a:chExt cx="6759575" cy="6443663"/>
          </a:xfrm>
        </p:grpSpPr>
        <p:sp>
          <p:nvSpPr>
            <p:cNvPr id="21" name="Freeform 5">
              <a:extLst>
                <a:ext uri="{FF2B5EF4-FFF2-40B4-BE49-F238E27FC236}">
                  <a16:creationId xmlns:a16="http://schemas.microsoft.com/office/drawing/2014/main" id="{81015BD7-6676-4111-989C-8B3B69DB25B4}"/>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2" name="Freeform 6">
              <a:extLst>
                <a:ext uri="{FF2B5EF4-FFF2-40B4-BE49-F238E27FC236}">
                  <a16:creationId xmlns:a16="http://schemas.microsoft.com/office/drawing/2014/main" id="{EE2FA489-5C55-4012-B50E-4777B760CAE5}"/>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23" name="Freeform 7">
              <a:extLst>
                <a:ext uri="{FF2B5EF4-FFF2-40B4-BE49-F238E27FC236}">
                  <a16:creationId xmlns:a16="http://schemas.microsoft.com/office/drawing/2014/main" id="{994679EB-696D-40BE-A070-5FC3D464CDE8}"/>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a:t>Click to edit Master title style</a:t>
            </a:r>
            <a:endParaRPr lang="ar-AE"/>
          </a:p>
        </p:txBody>
      </p:sp>
      <p:sp>
        <p:nvSpPr>
          <p:cNvPr id="4" name="Date Placeholder 3">
            <a:extLst>
              <a:ext uri="{FF2B5EF4-FFF2-40B4-BE49-F238E27FC236}">
                <a16:creationId xmlns:a16="http://schemas.microsoft.com/office/drawing/2014/main" id="{43238BD0-1503-4237-B1ED-E8F7BFD0A2E3}"/>
              </a:ext>
            </a:extLst>
          </p:cNvPr>
          <p:cNvSpPr>
            <a:spLocks noGrp="1"/>
          </p:cNvSpPr>
          <p:nvPr>
            <p:ph type="dt" sz="half" idx="10"/>
          </p:nvPr>
        </p:nvSpPr>
        <p:spPr/>
        <p:txBody>
          <a:bodyPr/>
          <a:lstStyle/>
          <a:p>
            <a:fld id="{5BC8AA65-A253-45F5-99BB-99F98DAF5313}" type="datetime1">
              <a:rPr lang="en-GB" smtClean="0"/>
              <a:t>16/04/2021</a:t>
            </a:fld>
            <a:endParaRPr lang="ar-AE"/>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EC Classification: XXXXXXX</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0" name="Picture Placeholder 9">
            <a:extLst>
              <a:ext uri="{FF2B5EF4-FFF2-40B4-BE49-F238E27FC236}">
                <a16:creationId xmlns:a16="http://schemas.microsoft.com/office/drawing/2014/main" id="{077F38DF-D329-419B-9365-5BDF1AAE48DB}"/>
              </a:ext>
            </a:extLst>
          </p:cNvPr>
          <p:cNvSpPr>
            <a:spLocks noGrp="1"/>
          </p:cNvSpPr>
          <p:nvPr>
            <p:ph type="pic" sz="quarter" idx="15"/>
          </p:nvPr>
        </p:nvSpPr>
        <p:spPr>
          <a:xfrm>
            <a:off x="1344613" y="2711305"/>
            <a:ext cx="3056400" cy="1692000"/>
          </a:xfrm>
          <a:solidFill>
            <a:schemeClr val="bg1">
              <a:lumMod val="95000"/>
            </a:schemeClr>
          </a:solidFill>
        </p:spPr>
        <p:txBody>
          <a:bodyPr/>
          <a:lstStyle>
            <a:lvl1pPr>
              <a:defRPr sz="1058"/>
            </a:lvl1pPr>
          </a:lstStyle>
          <a:p>
            <a:r>
              <a:rPr lang="en-US"/>
              <a:t>Click icon to add picture</a:t>
            </a:r>
            <a:endParaRPr lang="ar-AE" dirty="0"/>
          </a:p>
        </p:txBody>
      </p:sp>
      <p:sp>
        <p:nvSpPr>
          <p:cNvPr id="11" name="Picture Placeholder 9">
            <a:extLst>
              <a:ext uri="{FF2B5EF4-FFF2-40B4-BE49-F238E27FC236}">
                <a16:creationId xmlns:a16="http://schemas.microsoft.com/office/drawing/2014/main" id="{BAD40004-14E0-4BA5-81A4-911C78963E8B}"/>
              </a:ext>
            </a:extLst>
          </p:cNvPr>
          <p:cNvSpPr>
            <a:spLocks noGrp="1"/>
          </p:cNvSpPr>
          <p:nvPr>
            <p:ph type="pic" sz="quarter" idx="16"/>
          </p:nvPr>
        </p:nvSpPr>
        <p:spPr>
          <a:xfrm>
            <a:off x="4573355" y="2711305"/>
            <a:ext cx="3056400" cy="1692000"/>
          </a:xfrm>
          <a:solidFill>
            <a:schemeClr val="bg1">
              <a:lumMod val="95000"/>
            </a:schemeClr>
          </a:solidFill>
        </p:spPr>
        <p:txBody>
          <a:bodyPr/>
          <a:lstStyle>
            <a:lvl1pPr>
              <a:defRPr sz="1058"/>
            </a:lvl1pPr>
          </a:lstStyle>
          <a:p>
            <a:r>
              <a:rPr lang="en-US"/>
              <a:t>Click icon to add picture</a:t>
            </a:r>
            <a:endParaRPr lang="ar-AE" dirty="0"/>
          </a:p>
        </p:txBody>
      </p:sp>
      <p:sp>
        <p:nvSpPr>
          <p:cNvPr id="12" name="Picture Placeholder 9">
            <a:extLst>
              <a:ext uri="{FF2B5EF4-FFF2-40B4-BE49-F238E27FC236}">
                <a16:creationId xmlns:a16="http://schemas.microsoft.com/office/drawing/2014/main" id="{363A87C4-2065-4FEB-9FEA-D80CA1638083}"/>
              </a:ext>
            </a:extLst>
          </p:cNvPr>
          <p:cNvSpPr>
            <a:spLocks noGrp="1"/>
          </p:cNvSpPr>
          <p:nvPr>
            <p:ph type="pic" sz="quarter" idx="17"/>
          </p:nvPr>
        </p:nvSpPr>
        <p:spPr>
          <a:xfrm>
            <a:off x="7802101" y="2711305"/>
            <a:ext cx="3056400" cy="1692000"/>
          </a:xfrm>
          <a:solidFill>
            <a:schemeClr val="bg1">
              <a:lumMod val="95000"/>
            </a:schemeClr>
          </a:solidFill>
        </p:spPr>
        <p:txBody>
          <a:bodyPr/>
          <a:lstStyle>
            <a:lvl1pPr>
              <a:defRPr sz="1058"/>
            </a:lvl1pPr>
          </a:lstStyle>
          <a:p>
            <a:r>
              <a:rPr lang="en-US"/>
              <a:t>Click icon to add picture</a:t>
            </a:r>
            <a:endParaRPr lang="ar-AE" dirty="0"/>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1344611" y="2095500"/>
            <a:ext cx="3056400" cy="540000"/>
          </a:xfrm>
          <a:solidFill>
            <a:schemeClr val="accent1"/>
          </a:solidFill>
        </p:spPr>
        <p:txBody>
          <a:bodyPr anchor="ctr"/>
          <a:lstStyle>
            <a:lvl1pPr algn="ctr">
              <a:lnSpc>
                <a:spcPct val="90000"/>
              </a:lnSpc>
              <a:spcBef>
                <a:spcPts val="0"/>
              </a:spcBef>
              <a:spcAft>
                <a:spcPts val="0"/>
              </a:spcAft>
              <a:defRPr>
                <a:solidFill>
                  <a:schemeClr val="bg1"/>
                </a:solidFill>
              </a:defRPr>
            </a:lvl1pPr>
            <a:lvl2pPr algn="ctr">
              <a:lnSpc>
                <a:spcPct val="90000"/>
              </a:lnSpc>
              <a:spcBef>
                <a:spcPts val="0"/>
              </a:spcBef>
              <a:spcAft>
                <a:spcPts val="0"/>
              </a:spcAft>
              <a:defRPr sz="1400" b="0">
                <a:solidFill>
                  <a:schemeClr val="bg1"/>
                </a:solidFill>
                <a:latin typeface="+mn-lt"/>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4" name="Content Placeholder 2">
            <a:extLst>
              <a:ext uri="{FF2B5EF4-FFF2-40B4-BE49-F238E27FC236}">
                <a16:creationId xmlns:a16="http://schemas.microsoft.com/office/drawing/2014/main" id="{F5080B0E-D5A5-4B4B-90C0-117A4D1DC6C6}"/>
              </a:ext>
            </a:extLst>
          </p:cNvPr>
          <p:cNvSpPr>
            <a:spLocks noGrp="1"/>
          </p:cNvSpPr>
          <p:nvPr>
            <p:ph idx="18"/>
          </p:nvPr>
        </p:nvSpPr>
        <p:spPr>
          <a:xfrm>
            <a:off x="7802100" y="2095500"/>
            <a:ext cx="3056400" cy="540000"/>
          </a:xfrm>
          <a:solidFill>
            <a:schemeClr val="accent1"/>
          </a:solidFill>
        </p:spPr>
        <p:txBody>
          <a:bodyPr anchor="ctr"/>
          <a:lstStyle>
            <a:lvl1pPr algn="ctr">
              <a:lnSpc>
                <a:spcPct val="90000"/>
              </a:lnSpc>
              <a:spcBef>
                <a:spcPts val="0"/>
              </a:spcBef>
              <a:spcAft>
                <a:spcPts val="0"/>
              </a:spcAft>
              <a:defRPr>
                <a:solidFill>
                  <a:schemeClr val="bg1"/>
                </a:solidFill>
              </a:defRPr>
            </a:lvl1pPr>
            <a:lvl2pPr algn="ctr">
              <a:lnSpc>
                <a:spcPct val="90000"/>
              </a:lnSpc>
              <a:spcBef>
                <a:spcPts val="0"/>
              </a:spcBef>
              <a:spcAft>
                <a:spcPts val="0"/>
              </a:spcAft>
              <a:defRPr sz="1400" b="0">
                <a:solidFill>
                  <a:schemeClr val="bg1"/>
                </a:solidFill>
                <a:latin typeface="+mn-lt"/>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6" name="Content Placeholder 2">
            <a:extLst>
              <a:ext uri="{FF2B5EF4-FFF2-40B4-BE49-F238E27FC236}">
                <a16:creationId xmlns:a16="http://schemas.microsoft.com/office/drawing/2014/main" id="{07C0B328-8617-44D9-A4C5-F7F8F4635B6B}"/>
              </a:ext>
            </a:extLst>
          </p:cNvPr>
          <p:cNvSpPr>
            <a:spLocks noGrp="1"/>
          </p:cNvSpPr>
          <p:nvPr>
            <p:ph idx="19"/>
          </p:nvPr>
        </p:nvSpPr>
        <p:spPr>
          <a:xfrm>
            <a:off x="4573354" y="2095500"/>
            <a:ext cx="3056400" cy="540000"/>
          </a:xfrm>
          <a:solidFill>
            <a:schemeClr val="accent1"/>
          </a:solidFill>
        </p:spPr>
        <p:txBody>
          <a:bodyPr anchor="ctr"/>
          <a:lstStyle>
            <a:lvl1pPr algn="ctr">
              <a:lnSpc>
                <a:spcPct val="90000"/>
              </a:lnSpc>
              <a:spcBef>
                <a:spcPts val="0"/>
              </a:spcBef>
              <a:spcAft>
                <a:spcPts val="0"/>
              </a:spcAft>
              <a:defRPr>
                <a:solidFill>
                  <a:schemeClr val="bg1"/>
                </a:solidFill>
              </a:defRPr>
            </a:lvl1pPr>
            <a:lvl2pPr algn="ctr">
              <a:lnSpc>
                <a:spcPct val="90000"/>
              </a:lnSpc>
              <a:spcBef>
                <a:spcPts val="0"/>
              </a:spcBef>
              <a:spcAft>
                <a:spcPts val="0"/>
              </a:spcAft>
              <a:defRPr sz="1400" b="0">
                <a:solidFill>
                  <a:schemeClr val="bg1"/>
                </a:solidFill>
                <a:latin typeface="+mn-lt"/>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2DCC5CD3-3069-448D-87E0-248C54898C84}"/>
              </a:ext>
            </a:extLst>
          </p:cNvPr>
          <p:cNvSpPr>
            <a:spLocks noGrp="1"/>
          </p:cNvSpPr>
          <p:nvPr>
            <p:ph type="body" sz="quarter" idx="20"/>
          </p:nvPr>
        </p:nvSpPr>
        <p:spPr>
          <a:xfrm>
            <a:off x="1344613" y="4479111"/>
            <a:ext cx="3056400" cy="1807390"/>
          </a:xfrm>
          <a:solidFill>
            <a:schemeClr val="accent1">
              <a:lumMod val="20000"/>
              <a:lumOff val="80000"/>
            </a:schemeClr>
          </a:solidFill>
        </p:spPr>
        <p:txBody>
          <a:bodyPr lIns="36000" tIns="36000" rIns="36000" bIns="36000"/>
          <a:lstStyle>
            <a:lvl1pPr>
              <a:spcBef>
                <a:spcPts val="200"/>
              </a:spcBef>
              <a:spcAft>
                <a:spcPts val="200"/>
              </a:spcAft>
              <a:defRPr sz="1500"/>
            </a:lvl1pPr>
            <a:lvl2pPr>
              <a:spcBef>
                <a:spcPts val="200"/>
              </a:spcBef>
              <a:spcAft>
                <a:spcPts val="200"/>
              </a:spcAft>
              <a:defRPr sz="1500"/>
            </a:lvl2pPr>
            <a:lvl3pPr>
              <a:spcBef>
                <a:spcPts val="200"/>
              </a:spcBef>
              <a:spcAft>
                <a:spcPts val="200"/>
              </a:spcAft>
              <a:defRPr sz="1500"/>
            </a:lvl3pPr>
            <a:lvl4pPr>
              <a:spcBef>
                <a:spcPts val="200"/>
              </a:spcBef>
              <a:spcAft>
                <a:spcPts val="200"/>
              </a:spcAft>
              <a:defRPr sz="1500"/>
            </a:lvl4pPr>
            <a:lvl5pPr>
              <a:spcBef>
                <a:spcPts val="200"/>
              </a:spcBef>
              <a:spcAft>
                <a:spcPts val="200"/>
              </a:spcAft>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12">
            <a:extLst>
              <a:ext uri="{FF2B5EF4-FFF2-40B4-BE49-F238E27FC236}">
                <a16:creationId xmlns:a16="http://schemas.microsoft.com/office/drawing/2014/main" id="{903A2DC6-517A-4D96-8A9B-E16363026459}"/>
              </a:ext>
            </a:extLst>
          </p:cNvPr>
          <p:cNvSpPr>
            <a:spLocks noGrp="1"/>
          </p:cNvSpPr>
          <p:nvPr>
            <p:ph type="body" sz="quarter" idx="21"/>
          </p:nvPr>
        </p:nvSpPr>
        <p:spPr>
          <a:xfrm>
            <a:off x="4573355" y="4479110"/>
            <a:ext cx="3056400" cy="1807390"/>
          </a:xfrm>
          <a:solidFill>
            <a:schemeClr val="accent1">
              <a:lumMod val="20000"/>
              <a:lumOff val="80000"/>
            </a:schemeClr>
          </a:solidFill>
        </p:spPr>
        <p:txBody>
          <a:bodyPr lIns="36000" tIns="36000" rIns="36000" bIns="36000"/>
          <a:lstStyle>
            <a:lvl1pPr>
              <a:spcBef>
                <a:spcPts val="200"/>
              </a:spcBef>
              <a:spcAft>
                <a:spcPts val="200"/>
              </a:spcAft>
              <a:defRPr sz="1500"/>
            </a:lvl1pPr>
            <a:lvl2pPr>
              <a:spcBef>
                <a:spcPts val="200"/>
              </a:spcBef>
              <a:spcAft>
                <a:spcPts val="200"/>
              </a:spcAft>
              <a:defRPr sz="1500"/>
            </a:lvl2pPr>
            <a:lvl3pPr>
              <a:spcBef>
                <a:spcPts val="200"/>
              </a:spcBef>
              <a:spcAft>
                <a:spcPts val="200"/>
              </a:spcAft>
              <a:defRPr sz="1500"/>
            </a:lvl3pPr>
            <a:lvl4pPr>
              <a:spcBef>
                <a:spcPts val="200"/>
              </a:spcBef>
              <a:spcAft>
                <a:spcPts val="200"/>
              </a:spcAft>
              <a:defRPr sz="1500"/>
            </a:lvl4pPr>
            <a:lvl5pPr>
              <a:spcBef>
                <a:spcPts val="200"/>
              </a:spcBef>
              <a:spcAft>
                <a:spcPts val="200"/>
              </a:spcAft>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12">
            <a:extLst>
              <a:ext uri="{FF2B5EF4-FFF2-40B4-BE49-F238E27FC236}">
                <a16:creationId xmlns:a16="http://schemas.microsoft.com/office/drawing/2014/main" id="{B054BE26-8009-46F6-BD94-40B406719134}"/>
              </a:ext>
            </a:extLst>
          </p:cNvPr>
          <p:cNvSpPr>
            <a:spLocks noGrp="1"/>
          </p:cNvSpPr>
          <p:nvPr>
            <p:ph type="body" sz="quarter" idx="22"/>
          </p:nvPr>
        </p:nvSpPr>
        <p:spPr>
          <a:xfrm>
            <a:off x="7802100" y="4479110"/>
            <a:ext cx="3056400" cy="1807390"/>
          </a:xfrm>
          <a:solidFill>
            <a:schemeClr val="accent1">
              <a:lumMod val="20000"/>
              <a:lumOff val="80000"/>
            </a:schemeClr>
          </a:solidFill>
        </p:spPr>
        <p:txBody>
          <a:bodyPr lIns="36000" tIns="36000" rIns="36000" bIns="36000"/>
          <a:lstStyle>
            <a:lvl1pPr>
              <a:spcBef>
                <a:spcPts val="200"/>
              </a:spcBef>
              <a:spcAft>
                <a:spcPts val="200"/>
              </a:spcAft>
              <a:defRPr sz="1500"/>
            </a:lvl1pPr>
            <a:lvl2pPr>
              <a:spcBef>
                <a:spcPts val="200"/>
              </a:spcBef>
              <a:spcAft>
                <a:spcPts val="200"/>
              </a:spcAft>
              <a:defRPr sz="1500"/>
            </a:lvl2pPr>
            <a:lvl3pPr>
              <a:spcBef>
                <a:spcPts val="200"/>
              </a:spcBef>
              <a:spcAft>
                <a:spcPts val="200"/>
              </a:spcAft>
              <a:defRPr sz="1500"/>
            </a:lvl3pPr>
            <a:lvl4pPr>
              <a:spcBef>
                <a:spcPts val="200"/>
              </a:spcBef>
              <a:spcAft>
                <a:spcPts val="200"/>
              </a:spcAft>
              <a:defRPr sz="1500"/>
            </a:lvl4pPr>
            <a:lvl5pPr>
              <a:spcBef>
                <a:spcPts val="200"/>
              </a:spcBef>
              <a:spcAft>
                <a:spcPts val="200"/>
              </a:spcAft>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Box 14">
            <a:extLst>
              <a:ext uri="{FF2B5EF4-FFF2-40B4-BE49-F238E27FC236}">
                <a16:creationId xmlns:a16="http://schemas.microsoft.com/office/drawing/2014/main" id="{68A8F372-A7AB-4736-BAC8-1DC5B2CD24CF}"/>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394306371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1ADEFA-F87C-495F-866D-2414D3149C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 y="1"/>
            <a:ext cx="12189424" cy="6858000"/>
          </a:xfrm>
          <a:prstGeom prst="rect">
            <a:avLst/>
          </a:prstGeom>
        </p:spPr>
      </p:pic>
      <p:sp>
        <p:nvSpPr>
          <p:cNvPr id="7" name="Rectangle 6">
            <a:extLst>
              <a:ext uri="{FF2B5EF4-FFF2-40B4-BE49-F238E27FC236}">
                <a16:creationId xmlns:a16="http://schemas.microsoft.com/office/drawing/2014/main" id="{2878B469-89B9-4660-BEE1-28537FA2117B}"/>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8" name="Group 7">
            <a:extLst>
              <a:ext uri="{FF2B5EF4-FFF2-40B4-BE49-F238E27FC236}">
                <a16:creationId xmlns:a16="http://schemas.microsoft.com/office/drawing/2014/main" id="{0DA6A32B-00C9-4E93-BCB3-F31B81955265}"/>
              </a:ext>
            </a:extLst>
          </p:cNvPr>
          <p:cNvGrpSpPr>
            <a:grpSpLocks noChangeAspect="1"/>
          </p:cNvGrpSpPr>
          <p:nvPr userDrawn="1"/>
        </p:nvGrpSpPr>
        <p:grpSpPr>
          <a:xfrm>
            <a:off x="0" y="0"/>
            <a:ext cx="1346400" cy="1283475"/>
            <a:chOff x="2597150" y="107950"/>
            <a:chExt cx="6759575" cy="6443663"/>
          </a:xfrm>
        </p:grpSpPr>
        <p:sp>
          <p:nvSpPr>
            <p:cNvPr id="9" name="Freeform 5">
              <a:extLst>
                <a:ext uri="{FF2B5EF4-FFF2-40B4-BE49-F238E27FC236}">
                  <a16:creationId xmlns:a16="http://schemas.microsoft.com/office/drawing/2014/main" id="{2F671BC1-8F33-4932-99B8-DE81A80AEE41}"/>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0" name="Freeform 6">
              <a:extLst>
                <a:ext uri="{FF2B5EF4-FFF2-40B4-BE49-F238E27FC236}">
                  <a16:creationId xmlns:a16="http://schemas.microsoft.com/office/drawing/2014/main" id="{0A21D630-A9CE-44BF-A847-A6674EFF133F}"/>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1" name="Freeform 7">
              <a:extLst>
                <a:ext uri="{FF2B5EF4-FFF2-40B4-BE49-F238E27FC236}">
                  <a16:creationId xmlns:a16="http://schemas.microsoft.com/office/drawing/2014/main" id="{C5FF1A2B-67E1-468A-8633-0E927F338176}"/>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D17E1B89-48EC-485E-A516-2EF890512261}"/>
              </a:ext>
            </a:extLst>
          </p:cNvPr>
          <p:cNvSpPr>
            <a:spLocks noGrp="1"/>
          </p:cNvSpPr>
          <p:nvPr>
            <p:ph type="title"/>
          </p:nvPr>
        </p:nvSpPr>
        <p:spPr/>
        <p:txBody>
          <a:bodyPr/>
          <a:lstStyle/>
          <a:p>
            <a:r>
              <a:rPr lang="en-US"/>
              <a:t>Click to edit Master title style</a:t>
            </a:r>
            <a:endParaRPr lang="ar-AE" dirty="0"/>
          </a:p>
        </p:txBody>
      </p:sp>
      <p:sp>
        <p:nvSpPr>
          <p:cNvPr id="3" name="Date Placeholder 2">
            <a:extLst>
              <a:ext uri="{FF2B5EF4-FFF2-40B4-BE49-F238E27FC236}">
                <a16:creationId xmlns:a16="http://schemas.microsoft.com/office/drawing/2014/main" id="{83FF09B1-F04D-43E4-97C2-CD9DDACD99DE}"/>
              </a:ext>
            </a:extLst>
          </p:cNvPr>
          <p:cNvSpPr>
            <a:spLocks noGrp="1"/>
          </p:cNvSpPr>
          <p:nvPr>
            <p:ph type="dt" sz="half" idx="10"/>
          </p:nvPr>
        </p:nvSpPr>
        <p:spPr/>
        <p:txBody>
          <a:bodyPr/>
          <a:lstStyle/>
          <a:p>
            <a:fld id="{C4FD3960-088E-4E77-8B7D-BB8FC40281AB}" type="datetime1">
              <a:rPr lang="en-GB" smtClean="0"/>
              <a:t>16/04/2021</a:t>
            </a:fld>
            <a:endParaRPr lang="ar-AE"/>
          </a:p>
        </p:txBody>
      </p:sp>
      <p:sp>
        <p:nvSpPr>
          <p:cNvPr id="4" name="Footer Placeholder 3">
            <a:extLst>
              <a:ext uri="{FF2B5EF4-FFF2-40B4-BE49-F238E27FC236}">
                <a16:creationId xmlns:a16="http://schemas.microsoft.com/office/drawing/2014/main" id="{59E4665E-6654-4BE2-8451-29AEAF7BF207}"/>
              </a:ext>
            </a:extLst>
          </p:cNvPr>
          <p:cNvSpPr>
            <a:spLocks noGrp="1"/>
          </p:cNvSpPr>
          <p:nvPr>
            <p:ph type="ftr" sz="quarter" idx="11"/>
          </p:nvPr>
        </p:nvSpPr>
        <p:spPr/>
        <p:txBody>
          <a:bodyPr/>
          <a:lstStyle/>
          <a:p>
            <a:r>
              <a:rPr lang="en-GB"/>
              <a:t>EC Classification: XXXXXXX</a:t>
            </a:r>
            <a:endParaRPr lang="ar-AE"/>
          </a:p>
        </p:txBody>
      </p:sp>
      <p:sp>
        <p:nvSpPr>
          <p:cNvPr id="5" name="Slide Number Placeholder 4">
            <a:extLst>
              <a:ext uri="{FF2B5EF4-FFF2-40B4-BE49-F238E27FC236}">
                <a16:creationId xmlns:a16="http://schemas.microsoft.com/office/drawing/2014/main" id="{59DFC6F7-E15F-417F-AF1C-3B0543D112BE}"/>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TextBox 14">
            <a:extLst>
              <a:ext uri="{FF2B5EF4-FFF2-40B4-BE49-F238E27FC236}">
                <a16:creationId xmlns:a16="http://schemas.microsoft.com/office/drawing/2014/main" id="{AA4DA134-EF2A-423D-92CD-F7B3E20064B7}"/>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375295608"/>
      </p:ext>
    </p:extLst>
  </p:cSld>
  <p:clrMapOvr>
    <a:masterClrMapping/>
  </p:clrMapOvr>
  <p:transition>
    <p:fade/>
  </p:transition>
  <p:extLst>
    <p:ext uri="{DCECCB84-F9BA-43D5-87BE-67443E8EF086}">
      <p15:sldGuideLst xmlns:p15="http://schemas.microsoft.com/office/powerpoint/2012/main">
        <p15:guide id="1" pos="3839" userDrawn="1">
          <p15:clr>
            <a:srgbClr val="FBAE40"/>
          </p15:clr>
        </p15:guide>
        <p15:guide id="2" pos="3744" userDrawn="1">
          <p15:clr>
            <a:srgbClr val="FBAE40"/>
          </p15:clr>
        </p15:guide>
        <p15:guide id="3" pos="39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Dark image">
    <p:bg bwMode="auto">
      <p:bgPr>
        <a:solidFill>
          <a:schemeClr val="bg1">
            <a:lumMod val="85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ED35C03-4377-497F-998F-F817E1CFD042}"/>
              </a:ext>
            </a:extLst>
          </p:cNvPr>
          <p:cNvSpPr>
            <a:spLocks noGrp="1"/>
          </p:cNvSpPr>
          <p:nvPr>
            <p:ph type="sldNum" sz="quarter" idx="12"/>
          </p:nvPr>
        </p:nvSpPr>
        <p:spPr/>
        <p:txBody>
          <a:bodyPr/>
          <a:lstStyle>
            <a:lvl1pPr>
              <a:defRPr>
                <a:solidFill>
                  <a:schemeClr val="bg1"/>
                </a:solidFill>
              </a:defRPr>
            </a:lvl1pPr>
          </a:lstStyle>
          <a:p>
            <a:fld id="{0256AFAE-2175-4E8D-BD75-EAA2C41CC036}" type="slidenum">
              <a:rPr lang="ar-AE" smtClean="0"/>
              <a:pPr/>
              <a:t>‹#›</a:t>
            </a:fld>
            <a:endParaRPr lang="ar-AE"/>
          </a:p>
        </p:txBody>
      </p:sp>
      <p:sp>
        <p:nvSpPr>
          <p:cNvPr id="7" name="Rectangle 6">
            <a:extLst>
              <a:ext uri="{FF2B5EF4-FFF2-40B4-BE49-F238E27FC236}">
                <a16:creationId xmlns:a16="http://schemas.microsoft.com/office/drawing/2014/main" id="{72BA05E8-25AD-4F33-8458-08DA1C1EDDC0}"/>
              </a:ext>
            </a:extLst>
          </p:cNvPr>
          <p:cNvSpPr/>
          <p:nvPr userDrawn="1"/>
        </p:nvSpPr>
        <p:spPr bwMode="gray">
          <a:xfrm>
            <a:off x="516" y="376291"/>
            <a:ext cx="12191484" cy="907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3" name="Title 2">
            <a:extLst>
              <a:ext uri="{FF2B5EF4-FFF2-40B4-BE49-F238E27FC236}">
                <a16:creationId xmlns:a16="http://schemas.microsoft.com/office/drawing/2014/main" id="{F559897D-983E-4B8E-B2B9-7ED5705E0F43}"/>
              </a:ext>
            </a:extLst>
          </p:cNvPr>
          <p:cNvSpPr>
            <a:spLocks noGrp="1"/>
          </p:cNvSpPr>
          <p:nvPr>
            <p:ph type="title" hasCustomPrompt="1"/>
          </p:nvPr>
        </p:nvSpPr>
        <p:spPr>
          <a:xfrm>
            <a:off x="1344543" y="378000"/>
            <a:ext cx="10847456" cy="907200"/>
          </a:xfrm>
        </p:spPr>
        <p:txBody>
          <a:bodyPr/>
          <a:lstStyle>
            <a:lvl1pPr>
              <a:defRPr/>
            </a:lvl1pPr>
          </a:lstStyle>
          <a:p>
            <a:r>
              <a:rPr lang="en-US" dirty="0"/>
              <a:t>Optional title</a:t>
            </a:r>
            <a:endParaRPr lang="ar-AE" dirty="0"/>
          </a:p>
        </p:txBody>
      </p:sp>
      <p:sp>
        <p:nvSpPr>
          <p:cNvPr id="13" name="Text Placeholder 12">
            <a:extLst>
              <a:ext uri="{FF2B5EF4-FFF2-40B4-BE49-F238E27FC236}">
                <a16:creationId xmlns:a16="http://schemas.microsoft.com/office/drawing/2014/main" id="{35C04340-B359-4C9A-BF0E-0EEFB463803E}"/>
              </a:ext>
            </a:extLst>
          </p:cNvPr>
          <p:cNvSpPr>
            <a:spLocks noGrp="1"/>
          </p:cNvSpPr>
          <p:nvPr>
            <p:ph type="body" sz="quarter" idx="13"/>
          </p:nvPr>
        </p:nvSpPr>
        <p:spPr>
          <a:xfrm>
            <a:off x="1344612" y="2095034"/>
            <a:ext cx="9513441" cy="666732"/>
          </a:xfrm>
        </p:spPr>
        <p:txBody>
          <a:bodyPr/>
          <a:lstStyle>
            <a:lvl1pPr>
              <a:spcBef>
                <a:spcPts val="0"/>
              </a:spcBef>
              <a:defRPr b="1">
                <a:solidFill>
                  <a:schemeClr val="bg1"/>
                </a:solidFill>
                <a:latin typeface="+mn-lt"/>
              </a:defRPr>
            </a:lvl1pPr>
            <a:lvl2pPr>
              <a:defRPr>
                <a:solidFill>
                  <a:schemeClr val="bg1"/>
                </a:solidFill>
                <a:latin typeface="+mn-lt"/>
              </a:defRPr>
            </a:lvl2pPr>
          </a:lstStyle>
          <a:p>
            <a:pPr lvl="0"/>
            <a:r>
              <a:rPr lang="en-US"/>
              <a:t>Click to edit Master text styles</a:t>
            </a:r>
          </a:p>
          <a:p>
            <a:pPr lvl="1"/>
            <a:r>
              <a:rPr lang="en-US"/>
              <a:t>Second level</a:t>
            </a:r>
          </a:p>
        </p:txBody>
      </p:sp>
      <p:grpSp>
        <p:nvGrpSpPr>
          <p:cNvPr id="12" name="Group 11">
            <a:extLst>
              <a:ext uri="{FF2B5EF4-FFF2-40B4-BE49-F238E27FC236}">
                <a16:creationId xmlns:a16="http://schemas.microsoft.com/office/drawing/2014/main" id="{C453AB35-C927-4396-9A68-D436593963DA}"/>
              </a:ext>
            </a:extLst>
          </p:cNvPr>
          <p:cNvGrpSpPr>
            <a:grpSpLocks noChangeAspect="1"/>
          </p:cNvGrpSpPr>
          <p:nvPr userDrawn="1"/>
        </p:nvGrpSpPr>
        <p:grpSpPr>
          <a:xfrm>
            <a:off x="0" y="0"/>
            <a:ext cx="1346400" cy="1283475"/>
            <a:chOff x="2597150" y="107950"/>
            <a:chExt cx="6759575" cy="6443663"/>
          </a:xfrm>
        </p:grpSpPr>
        <p:sp>
          <p:nvSpPr>
            <p:cNvPr id="14" name="Freeform 5">
              <a:extLst>
                <a:ext uri="{FF2B5EF4-FFF2-40B4-BE49-F238E27FC236}">
                  <a16:creationId xmlns:a16="http://schemas.microsoft.com/office/drawing/2014/main" id="{4073285D-00B4-4DCB-9760-CA72F3CBFE3A}"/>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5" name="Freeform 6">
              <a:extLst>
                <a:ext uri="{FF2B5EF4-FFF2-40B4-BE49-F238E27FC236}">
                  <a16:creationId xmlns:a16="http://schemas.microsoft.com/office/drawing/2014/main" id="{97386B4C-A1F5-4D14-953A-46E534041FB1}"/>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6" name="Freeform 7">
              <a:extLst>
                <a:ext uri="{FF2B5EF4-FFF2-40B4-BE49-F238E27FC236}">
                  <a16:creationId xmlns:a16="http://schemas.microsoft.com/office/drawing/2014/main" id="{1CCCAEFC-C562-4385-839B-63F9E6DDA63A}"/>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10" name="TextBox 14">
            <a:extLst>
              <a:ext uri="{FF2B5EF4-FFF2-40B4-BE49-F238E27FC236}">
                <a16:creationId xmlns:a16="http://schemas.microsoft.com/office/drawing/2014/main" id="{D804F76C-07B8-49B1-A0B4-ACAC044E10F4}"/>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chemeClr val="bg1"/>
                </a:solidFill>
              </a:rPr>
              <a:t>Proprietary and confidential restrictions on title slide apply throughout this presentation</a:t>
            </a:r>
          </a:p>
        </p:txBody>
      </p:sp>
    </p:spTree>
    <p:extLst>
      <p:ext uri="{BB962C8B-B14F-4D97-AF65-F5344CB8AC3E}">
        <p14:creationId xmlns:p14="http://schemas.microsoft.com/office/powerpoint/2010/main" val="383757512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1F6711-40F8-4D20-A01A-230534D0D07F}"/>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6" name="Group 5">
            <a:extLst>
              <a:ext uri="{FF2B5EF4-FFF2-40B4-BE49-F238E27FC236}">
                <a16:creationId xmlns:a16="http://schemas.microsoft.com/office/drawing/2014/main" id="{FBC2E2D3-020A-4894-81B3-43ACEAB659E1}"/>
              </a:ext>
            </a:extLst>
          </p:cNvPr>
          <p:cNvGrpSpPr>
            <a:grpSpLocks noChangeAspect="1"/>
          </p:cNvGrpSpPr>
          <p:nvPr userDrawn="1"/>
        </p:nvGrpSpPr>
        <p:grpSpPr>
          <a:xfrm>
            <a:off x="0" y="0"/>
            <a:ext cx="1346400" cy="1283475"/>
            <a:chOff x="2597150" y="107950"/>
            <a:chExt cx="6759575" cy="6443663"/>
          </a:xfrm>
        </p:grpSpPr>
        <p:sp>
          <p:nvSpPr>
            <p:cNvPr id="7" name="Freeform 5">
              <a:extLst>
                <a:ext uri="{FF2B5EF4-FFF2-40B4-BE49-F238E27FC236}">
                  <a16:creationId xmlns:a16="http://schemas.microsoft.com/office/drawing/2014/main" id="{37747ED7-1F49-4363-B93F-44F07367D69B}"/>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8" name="Freeform 6">
              <a:extLst>
                <a:ext uri="{FF2B5EF4-FFF2-40B4-BE49-F238E27FC236}">
                  <a16:creationId xmlns:a16="http://schemas.microsoft.com/office/drawing/2014/main" id="{6BAAA4AF-F9B4-46B8-A3D7-EA70018C4C76}"/>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9" name="Freeform 7">
              <a:extLst>
                <a:ext uri="{FF2B5EF4-FFF2-40B4-BE49-F238E27FC236}">
                  <a16:creationId xmlns:a16="http://schemas.microsoft.com/office/drawing/2014/main" id="{56671F16-A477-4754-AFF3-F88CAB4F7C0B}"/>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11" name="Date Placeholder 10">
            <a:extLst>
              <a:ext uri="{FF2B5EF4-FFF2-40B4-BE49-F238E27FC236}">
                <a16:creationId xmlns:a16="http://schemas.microsoft.com/office/drawing/2014/main" id="{EF3292D7-440D-4409-9B42-9CC182E20E66}"/>
              </a:ext>
            </a:extLst>
          </p:cNvPr>
          <p:cNvSpPr>
            <a:spLocks noGrp="1"/>
          </p:cNvSpPr>
          <p:nvPr>
            <p:ph type="dt" sz="half" idx="14"/>
          </p:nvPr>
        </p:nvSpPr>
        <p:spPr/>
        <p:txBody>
          <a:bodyPr/>
          <a:lstStyle/>
          <a:p>
            <a:fld id="{60EFAC30-E3A3-4B21-BF0F-D6F80AD1598C}" type="datetime1">
              <a:rPr lang="en-GB" smtClean="0"/>
              <a:t>16/04/2021</a:t>
            </a:fld>
            <a:endParaRPr lang="ar-AE" dirty="0"/>
          </a:p>
        </p:txBody>
      </p:sp>
      <p:sp>
        <p:nvSpPr>
          <p:cNvPr id="12" name="Footer Placeholder 11">
            <a:extLst>
              <a:ext uri="{FF2B5EF4-FFF2-40B4-BE49-F238E27FC236}">
                <a16:creationId xmlns:a16="http://schemas.microsoft.com/office/drawing/2014/main" id="{05CA97EE-39A6-4EC2-9023-18C9EC7213FA}"/>
              </a:ext>
            </a:extLst>
          </p:cNvPr>
          <p:cNvSpPr>
            <a:spLocks noGrp="1"/>
          </p:cNvSpPr>
          <p:nvPr>
            <p:ph type="ftr" sz="quarter" idx="15"/>
          </p:nvPr>
        </p:nvSpPr>
        <p:spPr/>
        <p:txBody>
          <a:bodyPr/>
          <a:lstStyle/>
          <a:p>
            <a:r>
              <a:rPr lang="en-GB"/>
              <a:t>EC Classification: XXXXXXX</a:t>
            </a:r>
            <a:endParaRPr lang="ar-AE" dirty="0"/>
          </a:p>
        </p:txBody>
      </p:sp>
      <p:sp>
        <p:nvSpPr>
          <p:cNvPr id="13" name="Slide Number Placeholder 12">
            <a:extLst>
              <a:ext uri="{FF2B5EF4-FFF2-40B4-BE49-F238E27FC236}">
                <a16:creationId xmlns:a16="http://schemas.microsoft.com/office/drawing/2014/main" id="{A15309F7-08C9-4E12-BDEC-5904F3745DB9}"/>
              </a:ext>
            </a:extLst>
          </p:cNvPr>
          <p:cNvSpPr>
            <a:spLocks noGrp="1"/>
          </p:cNvSpPr>
          <p:nvPr>
            <p:ph type="sldNum" sz="quarter" idx="16"/>
          </p:nvPr>
        </p:nvSpPr>
        <p:spPr/>
        <p:txBody>
          <a:bodyPr/>
          <a:lstStyle/>
          <a:p>
            <a:fld id="{0256AFAE-2175-4E8D-BD75-EAA2C41CC036}" type="slidenum">
              <a:rPr lang="ar-AE" smtClean="0"/>
              <a:pPr/>
              <a:t>‹#›</a:t>
            </a:fld>
            <a:endParaRPr lang="ar-AE" dirty="0"/>
          </a:p>
        </p:txBody>
      </p:sp>
      <p:sp>
        <p:nvSpPr>
          <p:cNvPr id="10" name="TextBox 14">
            <a:extLst>
              <a:ext uri="{FF2B5EF4-FFF2-40B4-BE49-F238E27FC236}">
                <a16:creationId xmlns:a16="http://schemas.microsoft.com/office/drawing/2014/main" id="{78901C8E-6043-4891-8360-9D0AE0E3219C}"/>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177595111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l">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31800" y="458004"/>
            <a:ext cx="11311400" cy="295466"/>
          </a:xfrm>
        </p:spPr>
        <p:txBody>
          <a:bodyPr/>
          <a:lstStyle/>
          <a:p>
            <a:r>
              <a:rPr lang="en-US" dirty="0"/>
              <a:t>Page heading</a:t>
            </a:r>
          </a:p>
        </p:txBody>
      </p:sp>
      <p:sp>
        <p:nvSpPr>
          <p:cNvPr id="9" name="Text Placeholder 8"/>
          <p:cNvSpPr>
            <a:spLocks noGrp="1"/>
          </p:cNvSpPr>
          <p:nvPr>
            <p:ph type="body" sz="quarter" idx="13"/>
          </p:nvPr>
        </p:nvSpPr>
        <p:spPr>
          <a:xfrm>
            <a:off x="431801" y="1125538"/>
            <a:ext cx="5568951" cy="1477328"/>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4"/>
          </p:nvPr>
        </p:nvSpPr>
        <p:spPr>
          <a:xfrm>
            <a:off x="6191251" y="1125538"/>
            <a:ext cx="5568949" cy="147732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226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 Light image">
    <p:bg bwMode="auto">
      <p:bgPr>
        <a:solidFill>
          <a:schemeClr val="bg1">
            <a:lumMod val="85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ED35C03-4377-497F-998F-F817E1CFD04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7" name="Rectangle 6">
            <a:extLst>
              <a:ext uri="{FF2B5EF4-FFF2-40B4-BE49-F238E27FC236}">
                <a16:creationId xmlns:a16="http://schemas.microsoft.com/office/drawing/2014/main" id="{72BA05E8-25AD-4F33-8458-08DA1C1EDDC0}"/>
              </a:ext>
            </a:extLst>
          </p:cNvPr>
          <p:cNvSpPr/>
          <p:nvPr userDrawn="1"/>
        </p:nvSpPr>
        <p:spPr bwMode="gray">
          <a:xfrm>
            <a:off x="516" y="376291"/>
            <a:ext cx="12191484" cy="907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sp>
        <p:nvSpPr>
          <p:cNvPr id="3" name="Title 2">
            <a:extLst>
              <a:ext uri="{FF2B5EF4-FFF2-40B4-BE49-F238E27FC236}">
                <a16:creationId xmlns:a16="http://schemas.microsoft.com/office/drawing/2014/main" id="{E8176F2C-7511-4EEF-B7C8-21DC7B3E42C7}"/>
              </a:ext>
            </a:extLst>
          </p:cNvPr>
          <p:cNvSpPr>
            <a:spLocks noGrp="1"/>
          </p:cNvSpPr>
          <p:nvPr>
            <p:ph type="title" hasCustomPrompt="1"/>
          </p:nvPr>
        </p:nvSpPr>
        <p:spPr>
          <a:xfrm>
            <a:off x="1344543" y="378000"/>
            <a:ext cx="10847456" cy="907200"/>
          </a:xfrm>
        </p:spPr>
        <p:txBody>
          <a:bodyPr/>
          <a:lstStyle>
            <a:lvl1pPr>
              <a:defRPr/>
            </a:lvl1pPr>
          </a:lstStyle>
          <a:p>
            <a:r>
              <a:rPr lang="en-US" dirty="0"/>
              <a:t>Optional title</a:t>
            </a:r>
            <a:endParaRPr lang="ar-AE" dirty="0"/>
          </a:p>
        </p:txBody>
      </p:sp>
      <p:sp>
        <p:nvSpPr>
          <p:cNvPr id="12" name="Text Placeholder 12">
            <a:extLst>
              <a:ext uri="{FF2B5EF4-FFF2-40B4-BE49-F238E27FC236}">
                <a16:creationId xmlns:a16="http://schemas.microsoft.com/office/drawing/2014/main" id="{58A3FFF5-C6CD-473C-9103-199CC3CBE6FA}"/>
              </a:ext>
            </a:extLst>
          </p:cNvPr>
          <p:cNvSpPr>
            <a:spLocks noGrp="1"/>
          </p:cNvSpPr>
          <p:nvPr>
            <p:ph type="body" sz="quarter" idx="13"/>
          </p:nvPr>
        </p:nvSpPr>
        <p:spPr>
          <a:xfrm>
            <a:off x="1344612" y="2095034"/>
            <a:ext cx="9513441" cy="666732"/>
          </a:xfrm>
        </p:spPr>
        <p:txBody>
          <a:bodyPr/>
          <a:lstStyle>
            <a:lvl1pPr>
              <a:spcBef>
                <a:spcPts val="0"/>
              </a:spcBef>
              <a:defRPr b="1">
                <a:solidFill>
                  <a:schemeClr val="tx1"/>
                </a:solidFill>
                <a:latin typeface="+mn-lt"/>
              </a:defRPr>
            </a:lvl1pPr>
            <a:lvl2pPr>
              <a:defRPr>
                <a:solidFill>
                  <a:schemeClr val="tx1"/>
                </a:solidFill>
                <a:latin typeface="+mn-lt"/>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4F519001-47EB-46E0-92A4-ECD6DE35B4B7}"/>
              </a:ext>
            </a:extLst>
          </p:cNvPr>
          <p:cNvGrpSpPr>
            <a:grpSpLocks noChangeAspect="1"/>
          </p:cNvGrpSpPr>
          <p:nvPr userDrawn="1"/>
        </p:nvGrpSpPr>
        <p:grpSpPr>
          <a:xfrm>
            <a:off x="0" y="0"/>
            <a:ext cx="1346400" cy="1283475"/>
            <a:chOff x="2597150" y="107950"/>
            <a:chExt cx="6759575" cy="6443663"/>
          </a:xfrm>
        </p:grpSpPr>
        <p:sp>
          <p:nvSpPr>
            <p:cNvPr id="14" name="Freeform 5">
              <a:extLst>
                <a:ext uri="{FF2B5EF4-FFF2-40B4-BE49-F238E27FC236}">
                  <a16:creationId xmlns:a16="http://schemas.microsoft.com/office/drawing/2014/main" id="{9B716F25-BDF9-4729-A8E4-EF59B117D511}"/>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5" name="Freeform 6">
              <a:extLst>
                <a:ext uri="{FF2B5EF4-FFF2-40B4-BE49-F238E27FC236}">
                  <a16:creationId xmlns:a16="http://schemas.microsoft.com/office/drawing/2014/main" id="{ADDE8EE9-20C0-4629-B302-556C787011C5}"/>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6" name="Freeform 7">
              <a:extLst>
                <a:ext uri="{FF2B5EF4-FFF2-40B4-BE49-F238E27FC236}">
                  <a16:creationId xmlns:a16="http://schemas.microsoft.com/office/drawing/2014/main" id="{1922985F-3865-4ADD-996C-C82D6686530E}"/>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10" name="TextBox 14">
            <a:extLst>
              <a:ext uri="{FF2B5EF4-FFF2-40B4-BE49-F238E27FC236}">
                <a16:creationId xmlns:a16="http://schemas.microsoft.com/office/drawing/2014/main" id="{A6266056-6F97-4753-9F99-6DFEF62894F7}"/>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chemeClr val="bg1"/>
                </a:solidFill>
              </a:rPr>
              <a:t>Proprietary and confidential restrictions on title slide apply throughout this presentation</a:t>
            </a:r>
          </a:p>
        </p:txBody>
      </p:sp>
    </p:spTree>
    <p:extLst>
      <p:ext uri="{BB962C8B-B14F-4D97-AF65-F5344CB8AC3E}">
        <p14:creationId xmlns:p14="http://schemas.microsoft.com/office/powerpoint/2010/main" val="369452107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Gri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F37AF-D56D-4624-B28A-38D6B7578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 y="1"/>
            <a:ext cx="12189424" cy="6858000"/>
          </a:xfrm>
          <a:prstGeom prst="rect">
            <a:avLst/>
          </a:prstGeom>
        </p:spPr>
      </p:pic>
      <p:sp>
        <p:nvSpPr>
          <p:cNvPr id="9" name="Rectangle 8">
            <a:extLst>
              <a:ext uri="{FF2B5EF4-FFF2-40B4-BE49-F238E27FC236}">
                <a16:creationId xmlns:a16="http://schemas.microsoft.com/office/drawing/2014/main" id="{C68B2DD4-17D5-4F64-B010-A2AF4A7F99C2}"/>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10" name="Group 9">
            <a:extLst>
              <a:ext uri="{FF2B5EF4-FFF2-40B4-BE49-F238E27FC236}">
                <a16:creationId xmlns:a16="http://schemas.microsoft.com/office/drawing/2014/main" id="{EC04012B-0671-4ACA-BC02-38D14D5BAA2D}"/>
              </a:ext>
            </a:extLst>
          </p:cNvPr>
          <p:cNvGrpSpPr>
            <a:grpSpLocks noChangeAspect="1"/>
          </p:cNvGrpSpPr>
          <p:nvPr userDrawn="1"/>
        </p:nvGrpSpPr>
        <p:grpSpPr>
          <a:xfrm>
            <a:off x="0" y="0"/>
            <a:ext cx="1346400" cy="1283475"/>
            <a:chOff x="2597150" y="107950"/>
            <a:chExt cx="6759575" cy="6443663"/>
          </a:xfrm>
        </p:grpSpPr>
        <p:sp>
          <p:nvSpPr>
            <p:cNvPr id="11" name="Freeform 5">
              <a:extLst>
                <a:ext uri="{FF2B5EF4-FFF2-40B4-BE49-F238E27FC236}">
                  <a16:creationId xmlns:a16="http://schemas.microsoft.com/office/drawing/2014/main" id="{5394D5B9-0ABB-4E16-BCD3-B5482A8FB5E0}"/>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2" name="Freeform 6">
              <a:extLst>
                <a:ext uri="{FF2B5EF4-FFF2-40B4-BE49-F238E27FC236}">
                  <a16:creationId xmlns:a16="http://schemas.microsoft.com/office/drawing/2014/main" id="{49C9F113-CD8F-42FB-9F2D-096BF652EBB4}"/>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6" name="Freeform 7">
              <a:extLst>
                <a:ext uri="{FF2B5EF4-FFF2-40B4-BE49-F238E27FC236}">
                  <a16:creationId xmlns:a16="http://schemas.microsoft.com/office/drawing/2014/main" id="{0BE49790-6F5D-4B12-987F-C933B871367A}"/>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DC83C04B-C276-4277-8F20-8B80ABC519F0}"/>
              </a:ext>
            </a:extLst>
          </p:cNvPr>
          <p:cNvSpPr>
            <a:spLocks noGrp="1"/>
          </p:cNvSpPr>
          <p:nvPr>
            <p:ph type="ctrTitle"/>
          </p:nvPr>
        </p:nvSpPr>
        <p:spPr>
          <a:xfrm>
            <a:off x="1344026" y="378000"/>
            <a:ext cx="10847457" cy="907200"/>
          </a:xfrm>
        </p:spPr>
        <p:txBody>
          <a:bodyPr anchor="b"/>
          <a:lstStyle>
            <a:lvl1pPr algn="l">
              <a:lnSpc>
                <a:spcPct val="100000"/>
              </a:lnSpc>
              <a:defRPr sz="2752"/>
            </a:lvl1pPr>
          </a:lstStyle>
          <a:p>
            <a:r>
              <a:rPr lang="en-US"/>
              <a:t>Click to edit Master title style</a:t>
            </a:r>
            <a:endParaRPr lang="ar-AE" dirty="0"/>
          </a:p>
        </p:txBody>
      </p:sp>
      <p:sp>
        <p:nvSpPr>
          <p:cNvPr id="3" name="Subtitle 2">
            <a:extLst>
              <a:ext uri="{FF2B5EF4-FFF2-40B4-BE49-F238E27FC236}">
                <a16:creationId xmlns:a16="http://schemas.microsoft.com/office/drawing/2014/main" id="{F302E0D5-2799-4E2D-B28F-57B5DAC9A198}"/>
              </a:ext>
            </a:extLst>
          </p:cNvPr>
          <p:cNvSpPr>
            <a:spLocks noGrp="1"/>
          </p:cNvSpPr>
          <p:nvPr>
            <p:ph type="subTitle" idx="1"/>
          </p:nvPr>
        </p:nvSpPr>
        <p:spPr>
          <a:xfrm>
            <a:off x="1344612" y="2095443"/>
            <a:ext cx="10009187" cy="666732"/>
          </a:xfrm>
        </p:spPr>
        <p:txBody>
          <a:bodyPr/>
          <a:lstStyle>
            <a:lvl1pPr marL="0" indent="0" algn="l">
              <a:spcBef>
                <a:spcPts val="0"/>
              </a:spcBef>
              <a:buNone/>
              <a:defRPr sz="1905"/>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en-US"/>
              <a:t>Click to edit Master subtitle style</a:t>
            </a:r>
            <a:endParaRPr lang="ar-AE" dirty="0"/>
          </a:p>
        </p:txBody>
      </p:sp>
      <p:sp>
        <p:nvSpPr>
          <p:cNvPr id="4" name="Date Placeholder 3">
            <a:extLst>
              <a:ext uri="{FF2B5EF4-FFF2-40B4-BE49-F238E27FC236}">
                <a16:creationId xmlns:a16="http://schemas.microsoft.com/office/drawing/2014/main" id="{E58328A2-C787-4F4A-819C-1A0B08B58297}"/>
              </a:ext>
            </a:extLst>
          </p:cNvPr>
          <p:cNvSpPr>
            <a:spLocks noGrp="1"/>
          </p:cNvSpPr>
          <p:nvPr>
            <p:ph type="dt" sz="half" idx="10"/>
          </p:nvPr>
        </p:nvSpPr>
        <p:spPr>
          <a:xfrm>
            <a:off x="1344613" y="2801618"/>
            <a:ext cx="3193354" cy="263811"/>
          </a:xfrm>
        </p:spPr>
        <p:txBody>
          <a:bodyPr/>
          <a:lstStyle>
            <a:lvl1pPr algn="l">
              <a:defRPr sz="1270"/>
            </a:lvl1pPr>
          </a:lstStyle>
          <a:p>
            <a:fld id="{33DE797B-E97A-4261-B6AE-B4588564AAF0}" type="datetime1">
              <a:rPr lang="en-GB" smtClean="0"/>
              <a:t>16/04/2021</a:t>
            </a:fld>
            <a:endParaRPr lang="ar-AE" dirty="0"/>
          </a:p>
        </p:txBody>
      </p:sp>
    </p:spTree>
    <p:extLst>
      <p:ext uri="{BB962C8B-B14F-4D97-AF65-F5344CB8AC3E}">
        <p14:creationId xmlns:p14="http://schemas.microsoft.com/office/powerpoint/2010/main" val="42193537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70568D-C7DC-4B17-96BD-EED10C1DE5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 y="1"/>
            <a:ext cx="12189424" cy="6858000"/>
          </a:xfrm>
          <a:prstGeom prst="rect">
            <a:avLst/>
          </a:prstGeom>
        </p:spPr>
      </p:pic>
      <p:sp>
        <p:nvSpPr>
          <p:cNvPr id="8" name="Rectangle 7">
            <a:extLst>
              <a:ext uri="{FF2B5EF4-FFF2-40B4-BE49-F238E27FC236}">
                <a16:creationId xmlns:a16="http://schemas.microsoft.com/office/drawing/2014/main" id="{CE808D06-0A79-4E30-9B7D-ECADBD008697}"/>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9" name="Group 8">
            <a:extLst>
              <a:ext uri="{FF2B5EF4-FFF2-40B4-BE49-F238E27FC236}">
                <a16:creationId xmlns:a16="http://schemas.microsoft.com/office/drawing/2014/main" id="{6101E618-E69E-4319-9D14-6C6BB1565C1A}"/>
              </a:ext>
            </a:extLst>
          </p:cNvPr>
          <p:cNvGrpSpPr>
            <a:grpSpLocks noChangeAspect="1"/>
          </p:cNvGrpSpPr>
          <p:nvPr userDrawn="1"/>
        </p:nvGrpSpPr>
        <p:grpSpPr>
          <a:xfrm>
            <a:off x="0" y="0"/>
            <a:ext cx="1346400" cy="1283475"/>
            <a:chOff x="2597150" y="107950"/>
            <a:chExt cx="6759575" cy="6443663"/>
          </a:xfrm>
        </p:grpSpPr>
        <p:sp>
          <p:nvSpPr>
            <p:cNvPr id="10" name="Freeform 5">
              <a:extLst>
                <a:ext uri="{FF2B5EF4-FFF2-40B4-BE49-F238E27FC236}">
                  <a16:creationId xmlns:a16="http://schemas.microsoft.com/office/drawing/2014/main" id="{01248D66-17B6-48E1-93B9-E33645AF003F}"/>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1" name="Freeform 6">
              <a:extLst>
                <a:ext uri="{FF2B5EF4-FFF2-40B4-BE49-F238E27FC236}">
                  <a16:creationId xmlns:a16="http://schemas.microsoft.com/office/drawing/2014/main" id="{6A2E8975-3A41-4FE4-911A-913FE240B6D2}"/>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2" name="Freeform 7">
              <a:extLst>
                <a:ext uri="{FF2B5EF4-FFF2-40B4-BE49-F238E27FC236}">
                  <a16:creationId xmlns:a16="http://schemas.microsoft.com/office/drawing/2014/main" id="{2DFF92FD-613A-41F0-9B17-1BE35CBFC7E1}"/>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1344613" y="2095034"/>
            <a:ext cx="9513441" cy="4191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dirty="0"/>
          </a:p>
        </p:txBody>
      </p:sp>
      <p:sp>
        <p:nvSpPr>
          <p:cNvPr id="4" name="Date Placeholder 3">
            <a:extLst>
              <a:ext uri="{FF2B5EF4-FFF2-40B4-BE49-F238E27FC236}">
                <a16:creationId xmlns:a16="http://schemas.microsoft.com/office/drawing/2014/main" id="{43238BD0-1503-4237-B1ED-E8F7BFD0A2E3}"/>
              </a:ext>
            </a:extLst>
          </p:cNvPr>
          <p:cNvSpPr>
            <a:spLocks noGrp="1"/>
          </p:cNvSpPr>
          <p:nvPr>
            <p:ph type="dt" sz="half" idx="10"/>
          </p:nvPr>
        </p:nvSpPr>
        <p:spPr/>
        <p:txBody>
          <a:bodyPr/>
          <a:lstStyle/>
          <a:p>
            <a:fld id="{D0C6B6AC-09C2-4107-85C0-8AFE61C11AFA}" type="datetime1">
              <a:rPr lang="en-GB" smtClean="0"/>
              <a:t>16/04/2021</a:t>
            </a:fld>
            <a:endParaRPr lang="ar-AE"/>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EC Classification: XXXXXXX</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3" name="TextBox 14">
            <a:extLst>
              <a:ext uri="{FF2B5EF4-FFF2-40B4-BE49-F238E27FC236}">
                <a16:creationId xmlns:a16="http://schemas.microsoft.com/office/drawing/2014/main" id="{99BE709D-B7F2-4E4F-99FE-F4D842069BD3}"/>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14085343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No patter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8" name="Group 7">
            <a:extLst>
              <a:ext uri="{FF2B5EF4-FFF2-40B4-BE49-F238E27FC236}">
                <a16:creationId xmlns:a16="http://schemas.microsoft.com/office/drawing/2014/main" id="{C60FED56-35F9-48BC-AB50-A7C08730A7BD}"/>
              </a:ext>
            </a:extLst>
          </p:cNvPr>
          <p:cNvGrpSpPr>
            <a:grpSpLocks noChangeAspect="1"/>
          </p:cNvGrpSpPr>
          <p:nvPr userDrawn="1"/>
        </p:nvGrpSpPr>
        <p:grpSpPr>
          <a:xfrm>
            <a:off x="0" y="0"/>
            <a:ext cx="1346400" cy="1283475"/>
            <a:chOff x="2597150" y="107950"/>
            <a:chExt cx="6759575" cy="6443663"/>
          </a:xfrm>
        </p:grpSpPr>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0" name="Freeform 6">
              <a:extLst>
                <a:ext uri="{FF2B5EF4-FFF2-40B4-BE49-F238E27FC236}">
                  <a16:creationId xmlns:a16="http://schemas.microsoft.com/office/drawing/2014/main" id="{C2BAD62E-0A5C-4748-A376-902B8142E168}"/>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1" name="Freeform 7">
              <a:extLst>
                <a:ext uri="{FF2B5EF4-FFF2-40B4-BE49-F238E27FC236}">
                  <a16:creationId xmlns:a16="http://schemas.microsoft.com/office/drawing/2014/main" id="{E6238A55-347C-4107-B08A-399E2B02FF34}"/>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43238BD0-1503-4237-B1ED-E8F7BFD0A2E3}"/>
              </a:ext>
            </a:extLst>
          </p:cNvPr>
          <p:cNvSpPr>
            <a:spLocks noGrp="1"/>
          </p:cNvSpPr>
          <p:nvPr>
            <p:ph type="dt" sz="half" idx="10"/>
          </p:nvPr>
        </p:nvSpPr>
        <p:spPr/>
        <p:txBody>
          <a:bodyPr/>
          <a:lstStyle/>
          <a:p>
            <a:fld id="{762044F7-525C-4B9E-AB8A-8ADA9CCED35D}" type="datetime1">
              <a:rPr lang="en-GB" smtClean="0"/>
              <a:t>16/04/2021</a:t>
            </a:fld>
            <a:endParaRPr lang="ar-AE"/>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EC Classification: XXXXXXX</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2" name="TextBox 14">
            <a:extLst>
              <a:ext uri="{FF2B5EF4-FFF2-40B4-BE49-F238E27FC236}">
                <a16:creationId xmlns:a16="http://schemas.microsoft.com/office/drawing/2014/main" id="{2EB4F359-60DC-4BB7-A058-3DE868CA3BAF}"/>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36482897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CC1C3A-FA8C-40FA-976D-04FBC614A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 y="1"/>
            <a:ext cx="12189424" cy="6858000"/>
          </a:xfrm>
          <a:prstGeom prst="rect">
            <a:avLst/>
          </a:prstGeom>
        </p:spPr>
      </p:pic>
      <p:sp>
        <p:nvSpPr>
          <p:cNvPr id="9" name="Rectangle 8">
            <a:extLst>
              <a:ext uri="{FF2B5EF4-FFF2-40B4-BE49-F238E27FC236}">
                <a16:creationId xmlns:a16="http://schemas.microsoft.com/office/drawing/2014/main" id="{8CE934BD-21C3-4476-AEDE-0F5ADA122C8D}"/>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10" name="Group 9">
            <a:extLst>
              <a:ext uri="{FF2B5EF4-FFF2-40B4-BE49-F238E27FC236}">
                <a16:creationId xmlns:a16="http://schemas.microsoft.com/office/drawing/2014/main" id="{6FC71EA8-298A-4B1E-841C-502A798BD68A}"/>
              </a:ext>
            </a:extLst>
          </p:cNvPr>
          <p:cNvGrpSpPr>
            <a:grpSpLocks noChangeAspect="1"/>
          </p:cNvGrpSpPr>
          <p:nvPr userDrawn="1"/>
        </p:nvGrpSpPr>
        <p:grpSpPr>
          <a:xfrm>
            <a:off x="0" y="0"/>
            <a:ext cx="1346400" cy="1283475"/>
            <a:chOff x="2597150" y="107950"/>
            <a:chExt cx="6759575" cy="6443663"/>
          </a:xfrm>
        </p:grpSpPr>
        <p:sp>
          <p:nvSpPr>
            <p:cNvPr id="11" name="Freeform 5">
              <a:extLst>
                <a:ext uri="{FF2B5EF4-FFF2-40B4-BE49-F238E27FC236}">
                  <a16:creationId xmlns:a16="http://schemas.microsoft.com/office/drawing/2014/main" id="{25691F61-46A4-4106-8263-598E51709556}"/>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2" name="Freeform 6">
              <a:extLst>
                <a:ext uri="{FF2B5EF4-FFF2-40B4-BE49-F238E27FC236}">
                  <a16:creationId xmlns:a16="http://schemas.microsoft.com/office/drawing/2014/main" id="{8ACFB637-D36C-4A70-AA98-77EF50B8B672}"/>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3" name="Freeform 7">
              <a:extLst>
                <a:ext uri="{FF2B5EF4-FFF2-40B4-BE49-F238E27FC236}">
                  <a16:creationId xmlns:a16="http://schemas.microsoft.com/office/drawing/2014/main" id="{9B981368-8741-49E7-898A-A9B214A8E479}"/>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4BF787B2-5127-4E9D-9088-301F7D92D851}"/>
              </a:ext>
            </a:extLst>
          </p:cNvPr>
          <p:cNvSpPr>
            <a:spLocks noGrp="1"/>
          </p:cNvSpPr>
          <p:nvPr>
            <p:ph type="title"/>
          </p:nvPr>
        </p:nvSpPr>
        <p:spPr/>
        <p:txBody>
          <a:bodyPr/>
          <a:lstStyle/>
          <a:p>
            <a:r>
              <a:rPr lang="en-US"/>
              <a:t>Click to edit Master title style</a:t>
            </a:r>
            <a:endParaRPr lang="ar-AE" dirty="0"/>
          </a:p>
        </p:txBody>
      </p:sp>
      <p:sp>
        <p:nvSpPr>
          <p:cNvPr id="3" name="Content Placeholder 2">
            <a:extLst>
              <a:ext uri="{FF2B5EF4-FFF2-40B4-BE49-F238E27FC236}">
                <a16:creationId xmlns:a16="http://schemas.microsoft.com/office/drawing/2014/main" id="{1B2F7011-5F00-4F81-BDDA-3966F43C3765}"/>
              </a:ext>
            </a:extLst>
          </p:cNvPr>
          <p:cNvSpPr>
            <a:spLocks noGrp="1"/>
          </p:cNvSpPr>
          <p:nvPr>
            <p:ph sz="half" idx="1"/>
          </p:nvPr>
        </p:nvSpPr>
        <p:spPr>
          <a:xfrm>
            <a:off x="1344027" y="2095443"/>
            <a:ext cx="4599930" cy="4190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dirty="0"/>
          </a:p>
        </p:txBody>
      </p:sp>
      <p:sp>
        <p:nvSpPr>
          <p:cNvPr id="4" name="Content Placeholder 3">
            <a:extLst>
              <a:ext uri="{FF2B5EF4-FFF2-40B4-BE49-F238E27FC236}">
                <a16:creationId xmlns:a16="http://schemas.microsoft.com/office/drawing/2014/main" id="{6FEB377F-DDFF-479A-808F-FD1045EC8746}"/>
              </a:ext>
            </a:extLst>
          </p:cNvPr>
          <p:cNvSpPr>
            <a:spLocks noGrp="1"/>
          </p:cNvSpPr>
          <p:nvPr>
            <p:ph sz="half" idx="2"/>
          </p:nvPr>
        </p:nvSpPr>
        <p:spPr>
          <a:xfrm>
            <a:off x="6248044" y="2095443"/>
            <a:ext cx="4610012" cy="4190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dirty="0"/>
          </a:p>
        </p:txBody>
      </p:sp>
      <p:sp>
        <p:nvSpPr>
          <p:cNvPr id="5" name="Date Placeholder 4">
            <a:extLst>
              <a:ext uri="{FF2B5EF4-FFF2-40B4-BE49-F238E27FC236}">
                <a16:creationId xmlns:a16="http://schemas.microsoft.com/office/drawing/2014/main" id="{1AEBC4E8-C186-44CE-8EAD-60E398B45613}"/>
              </a:ext>
            </a:extLst>
          </p:cNvPr>
          <p:cNvSpPr>
            <a:spLocks noGrp="1"/>
          </p:cNvSpPr>
          <p:nvPr>
            <p:ph type="dt" sz="half" idx="10"/>
          </p:nvPr>
        </p:nvSpPr>
        <p:spPr/>
        <p:txBody>
          <a:bodyPr/>
          <a:lstStyle/>
          <a:p>
            <a:fld id="{7E001CF7-1129-42A8-8320-A71FB2CCA815}" type="datetime1">
              <a:rPr lang="en-GB" smtClean="0"/>
              <a:t>16/04/2021</a:t>
            </a:fld>
            <a:endParaRPr lang="ar-AE"/>
          </a:p>
        </p:txBody>
      </p:sp>
      <p:sp>
        <p:nvSpPr>
          <p:cNvPr id="6" name="Footer Placeholder 5">
            <a:extLst>
              <a:ext uri="{FF2B5EF4-FFF2-40B4-BE49-F238E27FC236}">
                <a16:creationId xmlns:a16="http://schemas.microsoft.com/office/drawing/2014/main" id="{D89A3E74-1ABD-4085-A54A-87EE1A24C58A}"/>
              </a:ext>
            </a:extLst>
          </p:cNvPr>
          <p:cNvSpPr>
            <a:spLocks noGrp="1"/>
          </p:cNvSpPr>
          <p:nvPr>
            <p:ph type="ftr" sz="quarter" idx="11"/>
          </p:nvPr>
        </p:nvSpPr>
        <p:spPr/>
        <p:txBody>
          <a:bodyPr/>
          <a:lstStyle/>
          <a:p>
            <a:r>
              <a:rPr lang="en-GB"/>
              <a:t>EC Classification: XXXXXXX</a:t>
            </a:r>
            <a:endParaRPr lang="ar-AE"/>
          </a:p>
        </p:txBody>
      </p:sp>
      <p:sp>
        <p:nvSpPr>
          <p:cNvPr id="7" name="Slide Number Placeholder 6">
            <a:extLst>
              <a:ext uri="{FF2B5EF4-FFF2-40B4-BE49-F238E27FC236}">
                <a16:creationId xmlns:a16="http://schemas.microsoft.com/office/drawing/2014/main" id="{B62551AE-B5C3-4C31-88D0-5B60A462F347}"/>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4" name="TextBox 14">
            <a:extLst>
              <a:ext uri="{FF2B5EF4-FFF2-40B4-BE49-F238E27FC236}">
                <a16:creationId xmlns:a16="http://schemas.microsoft.com/office/drawing/2014/main" id="{957F8487-F7FB-4036-8F4C-5C7CDD36904A}"/>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3049356930"/>
      </p:ext>
    </p:extLst>
  </p:cSld>
  <p:clrMapOvr>
    <a:masterClrMapping/>
  </p:clrMapOvr>
  <p:transition>
    <p:fade/>
  </p:transition>
  <p:extLst>
    <p:ext uri="{DCECCB84-F9BA-43D5-87BE-67443E8EF086}">
      <p15:sldGuideLst xmlns:p15="http://schemas.microsoft.com/office/powerpoint/2012/main">
        <p15:guide id="1" pos="3744" userDrawn="1">
          <p15:clr>
            <a:srgbClr val="FBAE40"/>
          </p15:clr>
        </p15:guide>
        <p15:guide id="2" pos="3936" userDrawn="1">
          <p15:clr>
            <a:srgbClr val="FBAE40"/>
          </p15:clr>
        </p15:guide>
        <p15:guide id="3" pos="383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 No patter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2C7202-88EC-40E7-A214-DEC64CCD4C0F}"/>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9" name="Group 8">
            <a:extLst>
              <a:ext uri="{FF2B5EF4-FFF2-40B4-BE49-F238E27FC236}">
                <a16:creationId xmlns:a16="http://schemas.microsoft.com/office/drawing/2014/main" id="{0A1D47C2-5AD9-41D6-A60E-D8C24CB72A3D}"/>
              </a:ext>
            </a:extLst>
          </p:cNvPr>
          <p:cNvGrpSpPr>
            <a:grpSpLocks noChangeAspect="1"/>
          </p:cNvGrpSpPr>
          <p:nvPr userDrawn="1"/>
        </p:nvGrpSpPr>
        <p:grpSpPr>
          <a:xfrm>
            <a:off x="0" y="0"/>
            <a:ext cx="1346400" cy="1283475"/>
            <a:chOff x="2597150" y="107950"/>
            <a:chExt cx="6759575" cy="6443663"/>
          </a:xfrm>
        </p:grpSpPr>
        <p:sp>
          <p:nvSpPr>
            <p:cNvPr id="10" name="Freeform 5">
              <a:extLst>
                <a:ext uri="{FF2B5EF4-FFF2-40B4-BE49-F238E27FC236}">
                  <a16:creationId xmlns:a16="http://schemas.microsoft.com/office/drawing/2014/main" id="{277A40E8-ACCD-452C-BCBE-2C46AD15D119}"/>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1" name="Freeform 6">
              <a:extLst>
                <a:ext uri="{FF2B5EF4-FFF2-40B4-BE49-F238E27FC236}">
                  <a16:creationId xmlns:a16="http://schemas.microsoft.com/office/drawing/2014/main" id="{5200E84D-669E-437B-89D3-D15A136237C7}"/>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2" name="Freeform 7">
              <a:extLst>
                <a:ext uri="{FF2B5EF4-FFF2-40B4-BE49-F238E27FC236}">
                  <a16:creationId xmlns:a16="http://schemas.microsoft.com/office/drawing/2014/main" id="{51F7ACC5-A0EC-4769-B69E-1498357E1BC4}"/>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4BF787B2-5127-4E9D-9088-301F7D92D851}"/>
              </a:ext>
            </a:extLst>
          </p:cNvPr>
          <p:cNvSpPr>
            <a:spLocks noGrp="1"/>
          </p:cNvSpPr>
          <p:nvPr>
            <p:ph type="title"/>
          </p:nvPr>
        </p:nvSpPr>
        <p:spPr/>
        <p:txBody>
          <a:bodyPr/>
          <a:lstStyle/>
          <a:p>
            <a:r>
              <a:rPr lang="en-US"/>
              <a:t>Click to edit Master title style</a:t>
            </a:r>
            <a:endParaRPr lang="ar-AE" dirty="0"/>
          </a:p>
        </p:txBody>
      </p:sp>
      <p:sp>
        <p:nvSpPr>
          <p:cNvPr id="3" name="Content Placeholder 2">
            <a:extLst>
              <a:ext uri="{FF2B5EF4-FFF2-40B4-BE49-F238E27FC236}">
                <a16:creationId xmlns:a16="http://schemas.microsoft.com/office/drawing/2014/main" id="{1B2F7011-5F00-4F81-BDDA-3966F43C3765}"/>
              </a:ext>
            </a:extLst>
          </p:cNvPr>
          <p:cNvSpPr>
            <a:spLocks noGrp="1"/>
          </p:cNvSpPr>
          <p:nvPr>
            <p:ph sz="half" idx="1"/>
          </p:nvPr>
        </p:nvSpPr>
        <p:spPr>
          <a:xfrm>
            <a:off x="1344027" y="2095443"/>
            <a:ext cx="4599930" cy="4190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dirty="0"/>
          </a:p>
        </p:txBody>
      </p:sp>
      <p:sp>
        <p:nvSpPr>
          <p:cNvPr id="4" name="Content Placeholder 3">
            <a:extLst>
              <a:ext uri="{FF2B5EF4-FFF2-40B4-BE49-F238E27FC236}">
                <a16:creationId xmlns:a16="http://schemas.microsoft.com/office/drawing/2014/main" id="{6FEB377F-DDFF-479A-808F-FD1045EC8746}"/>
              </a:ext>
            </a:extLst>
          </p:cNvPr>
          <p:cNvSpPr>
            <a:spLocks noGrp="1"/>
          </p:cNvSpPr>
          <p:nvPr>
            <p:ph sz="half" idx="2"/>
          </p:nvPr>
        </p:nvSpPr>
        <p:spPr>
          <a:xfrm>
            <a:off x="6248044" y="2095443"/>
            <a:ext cx="4610012" cy="4190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dirty="0"/>
          </a:p>
        </p:txBody>
      </p:sp>
      <p:sp>
        <p:nvSpPr>
          <p:cNvPr id="5" name="Date Placeholder 4">
            <a:extLst>
              <a:ext uri="{FF2B5EF4-FFF2-40B4-BE49-F238E27FC236}">
                <a16:creationId xmlns:a16="http://schemas.microsoft.com/office/drawing/2014/main" id="{1AEBC4E8-C186-44CE-8EAD-60E398B45613}"/>
              </a:ext>
            </a:extLst>
          </p:cNvPr>
          <p:cNvSpPr>
            <a:spLocks noGrp="1"/>
          </p:cNvSpPr>
          <p:nvPr>
            <p:ph type="dt" sz="half" idx="10"/>
          </p:nvPr>
        </p:nvSpPr>
        <p:spPr/>
        <p:txBody>
          <a:bodyPr/>
          <a:lstStyle/>
          <a:p>
            <a:fld id="{B6E2149D-E6C4-4809-A1D1-98BE385AEA67}" type="datetime1">
              <a:rPr lang="en-GB" smtClean="0"/>
              <a:t>16/04/2021</a:t>
            </a:fld>
            <a:endParaRPr lang="ar-AE"/>
          </a:p>
        </p:txBody>
      </p:sp>
      <p:sp>
        <p:nvSpPr>
          <p:cNvPr id="6" name="Footer Placeholder 5">
            <a:extLst>
              <a:ext uri="{FF2B5EF4-FFF2-40B4-BE49-F238E27FC236}">
                <a16:creationId xmlns:a16="http://schemas.microsoft.com/office/drawing/2014/main" id="{D89A3E74-1ABD-4085-A54A-87EE1A24C58A}"/>
              </a:ext>
            </a:extLst>
          </p:cNvPr>
          <p:cNvSpPr>
            <a:spLocks noGrp="1"/>
          </p:cNvSpPr>
          <p:nvPr>
            <p:ph type="ftr" sz="quarter" idx="11"/>
          </p:nvPr>
        </p:nvSpPr>
        <p:spPr/>
        <p:txBody>
          <a:bodyPr/>
          <a:lstStyle/>
          <a:p>
            <a:r>
              <a:rPr lang="en-GB"/>
              <a:t>EC Classification: XXXXXXX</a:t>
            </a:r>
            <a:endParaRPr lang="ar-AE"/>
          </a:p>
        </p:txBody>
      </p:sp>
      <p:sp>
        <p:nvSpPr>
          <p:cNvPr id="7" name="Slide Number Placeholder 6">
            <a:extLst>
              <a:ext uri="{FF2B5EF4-FFF2-40B4-BE49-F238E27FC236}">
                <a16:creationId xmlns:a16="http://schemas.microsoft.com/office/drawing/2014/main" id="{B62551AE-B5C3-4C31-88D0-5B60A462F347}"/>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3" name="TextBox 14">
            <a:extLst>
              <a:ext uri="{FF2B5EF4-FFF2-40B4-BE49-F238E27FC236}">
                <a16:creationId xmlns:a16="http://schemas.microsoft.com/office/drawing/2014/main" id="{183F88FA-5D02-43CA-B2AA-5C010915CEC2}"/>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2681992944"/>
      </p:ext>
    </p:extLst>
  </p:cSld>
  <p:clrMapOvr>
    <a:masterClrMapping/>
  </p:clrMapOvr>
  <p:transition>
    <p:fade/>
  </p:transition>
  <p:extLst>
    <p:ext uri="{DCECCB84-F9BA-43D5-87BE-67443E8EF086}">
      <p15:sldGuideLst xmlns:p15="http://schemas.microsoft.com/office/powerpoint/2012/main">
        <p15:guide id="1" pos="3744">
          <p15:clr>
            <a:srgbClr val="FBAE40"/>
          </p15:clr>
        </p15:guide>
        <p15:guide id="2" pos="3936">
          <p15:clr>
            <a:srgbClr val="FBAE40"/>
          </p15:clr>
        </p15:guide>
        <p15:guide id="3" pos="38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DA34EE8-6AD7-4B51-AAC1-311B841A1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 y="1"/>
            <a:ext cx="12189424" cy="6858000"/>
          </a:xfrm>
          <a:prstGeom prst="rect">
            <a:avLst/>
          </a:prstGeom>
        </p:spPr>
      </p:pic>
      <p:sp>
        <p:nvSpPr>
          <p:cNvPr id="7" name="Rectangle 6">
            <a:extLst>
              <a:ext uri="{FF2B5EF4-FFF2-40B4-BE49-F238E27FC236}">
                <a16:creationId xmlns:a16="http://schemas.microsoft.com/office/drawing/2014/main" id="{9BC2614B-FC8B-48E0-84FF-87427ACC163C}"/>
              </a:ext>
            </a:extLst>
          </p:cNvPr>
          <p:cNvSpPr/>
          <p:nvPr userDrawn="1"/>
        </p:nvSpPr>
        <p:spPr bwMode="gray">
          <a:xfrm>
            <a:off x="0" y="377179"/>
            <a:ext cx="12191484" cy="9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AE" sz="1905"/>
          </a:p>
        </p:txBody>
      </p:sp>
      <p:grpSp>
        <p:nvGrpSpPr>
          <p:cNvPr id="8" name="Group 7">
            <a:extLst>
              <a:ext uri="{FF2B5EF4-FFF2-40B4-BE49-F238E27FC236}">
                <a16:creationId xmlns:a16="http://schemas.microsoft.com/office/drawing/2014/main" id="{C60FED56-35F9-48BC-AB50-A7C08730A7BD}"/>
              </a:ext>
            </a:extLst>
          </p:cNvPr>
          <p:cNvGrpSpPr>
            <a:grpSpLocks noChangeAspect="1"/>
          </p:cNvGrpSpPr>
          <p:nvPr userDrawn="1"/>
        </p:nvGrpSpPr>
        <p:grpSpPr>
          <a:xfrm>
            <a:off x="0" y="0"/>
            <a:ext cx="1346400" cy="1283475"/>
            <a:chOff x="2597150" y="107950"/>
            <a:chExt cx="6759575" cy="6443663"/>
          </a:xfrm>
        </p:grpSpPr>
        <p:sp>
          <p:nvSpPr>
            <p:cNvPr id="9" name="Freeform 5">
              <a:extLst>
                <a:ext uri="{FF2B5EF4-FFF2-40B4-BE49-F238E27FC236}">
                  <a16:creationId xmlns:a16="http://schemas.microsoft.com/office/drawing/2014/main" id="{A4B1DC2F-AD58-4771-A08A-6F98B0E1CEC8}"/>
                </a:ext>
              </a:extLst>
            </p:cNvPr>
            <p:cNvSpPr>
              <a:spLocks/>
            </p:cNvSpPr>
            <p:nvPr userDrawn="1"/>
          </p:nvSpPr>
          <p:spPr bwMode="auto">
            <a:xfrm>
              <a:off x="2597150" y="107950"/>
              <a:ext cx="6759575" cy="6443663"/>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1A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0" name="Freeform 6">
              <a:extLst>
                <a:ext uri="{FF2B5EF4-FFF2-40B4-BE49-F238E27FC236}">
                  <a16:creationId xmlns:a16="http://schemas.microsoft.com/office/drawing/2014/main" id="{C2BAD62E-0A5C-4748-A376-902B8142E168}"/>
                </a:ext>
              </a:extLst>
            </p:cNvPr>
            <p:cNvSpPr>
              <a:spLocks/>
            </p:cNvSpPr>
            <p:nvPr userDrawn="1"/>
          </p:nvSpPr>
          <p:spPr bwMode="auto">
            <a:xfrm>
              <a:off x="3556000" y="1519238"/>
              <a:ext cx="3268663" cy="909638"/>
            </a:xfrm>
            <a:custGeom>
              <a:avLst/>
              <a:gdLst>
                <a:gd name="T0" fmla="*/ 1029 w 2059"/>
                <a:gd name="T1" fmla="*/ 573 h 573"/>
                <a:gd name="T2" fmla="*/ 1029 w 2059"/>
                <a:gd name="T3" fmla="*/ 431 h 573"/>
                <a:gd name="T4" fmla="*/ 1250 w 2059"/>
                <a:gd name="T5" fmla="*/ 573 h 573"/>
                <a:gd name="T6" fmla="*/ 1768 w 2059"/>
                <a:gd name="T7" fmla="*/ 573 h 573"/>
                <a:gd name="T8" fmla="*/ 1326 w 2059"/>
                <a:gd name="T9" fmla="*/ 289 h 573"/>
                <a:gd name="T10" fmla="*/ 1379 w 2059"/>
                <a:gd name="T11" fmla="*/ 252 h 573"/>
                <a:gd name="T12" fmla="*/ 1870 w 2059"/>
                <a:gd name="T13" fmla="*/ 573 h 573"/>
                <a:gd name="T14" fmla="*/ 2059 w 2059"/>
                <a:gd name="T15" fmla="*/ 573 h 573"/>
                <a:gd name="T16" fmla="*/ 2059 w 2059"/>
                <a:gd name="T17" fmla="*/ 0 h 573"/>
                <a:gd name="T18" fmla="*/ 1768 w 2059"/>
                <a:gd name="T19" fmla="*/ 0 h 573"/>
                <a:gd name="T20" fmla="*/ 1768 w 2059"/>
                <a:gd name="T21" fmla="*/ 142 h 573"/>
                <a:gd name="T22" fmla="*/ 1547 w 2059"/>
                <a:gd name="T23" fmla="*/ 0 h 573"/>
                <a:gd name="T24" fmla="*/ 1250 w 2059"/>
                <a:gd name="T25" fmla="*/ 0 h 573"/>
                <a:gd name="T26" fmla="*/ 1029 w 2059"/>
                <a:gd name="T27" fmla="*/ 142 h 573"/>
                <a:gd name="T28" fmla="*/ 1029 w 2059"/>
                <a:gd name="T29" fmla="*/ 0 h 573"/>
                <a:gd name="T30" fmla="*/ 733 w 2059"/>
                <a:gd name="T31" fmla="*/ 194 h 573"/>
                <a:gd name="T32" fmla="*/ 733 w 2059"/>
                <a:gd name="T33" fmla="*/ 378 h 573"/>
                <a:gd name="T34" fmla="*/ 539 w 2059"/>
                <a:gd name="T35" fmla="*/ 252 h 573"/>
                <a:gd name="T36" fmla="*/ 932 w 2059"/>
                <a:gd name="T37" fmla="*/ 0 h 573"/>
                <a:gd name="T38" fmla="*/ 442 w 2059"/>
                <a:gd name="T39" fmla="*/ 0 h 573"/>
                <a:gd name="T40" fmla="*/ 0 w 2059"/>
                <a:gd name="T41" fmla="*/ 289 h 573"/>
                <a:gd name="T42" fmla="*/ 442 w 2059"/>
                <a:gd name="T43" fmla="*/ 573 h 573"/>
                <a:gd name="T44" fmla="*/ 1029 w 2059"/>
                <a:gd name="T4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9" h="573">
                  <a:moveTo>
                    <a:pt x="1029" y="573"/>
                  </a:moveTo>
                  <a:lnTo>
                    <a:pt x="1029" y="431"/>
                  </a:lnTo>
                  <a:lnTo>
                    <a:pt x="1250" y="573"/>
                  </a:lnTo>
                  <a:lnTo>
                    <a:pt x="1768" y="573"/>
                  </a:lnTo>
                  <a:lnTo>
                    <a:pt x="1326" y="289"/>
                  </a:lnTo>
                  <a:lnTo>
                    <a:pt x="1379" y="252"/>
                  </a:lnTo>
                  <a:lnTo>
                    <a:pt x="1870" y="573"/>
                  </a:lnTo>
                  <a:lnTo>
                    <a:pt x="2059" y="573"/>
                  </a:lnTo>
                  <a:lnTo>
                    <a:pt x="2059" y="0"/>
                  </a:lnTo>
                  <a:lnTo>
                    <a:pt x="1768" y="0"/>
                  </a:lnTo>
                  <a:lnTo>
                    <a:pt x="1768" y="142"/>
                  </a:lnTo>
                  <a:lnTo>
                    <a:pt x="1547" y="0"/>
                  </a:lnTo>
                  <a:lnTo>
                    <a:pt x="1250" y="0"/>
                  </a:lnTo>
                  <a:lnTo>
                    <a:pt x="1029" y="142"/>
                  </a:lnTo>
                  <a:lnTo>
                    <a:pt x="1029" y="0"/>
                  </a:lnTo>
                  <a:lnTo>
                    <a:pt x="733" y="194"/>
                  </a:lnTo>
                  <a:lnTo>
                    <a:pt x="733" y="378"/>
                  </a:lnTo>
                  <a:lnTo>
                    <a:pt x="539" y="252"/>
                  </a:lnTo>
                  <a:lnTo>
                    <a:pt x="932" y="0"/>
                  </a:lnTo>
                  <a:lnTo>
                    <a:pt x="442" y="0"/>
                  </a:lnTo>
                  <a:lnTo>
                    <a:pt x="0" y="289"/>
                  </a:lnTo>
                  <a:lnTo>
                    <a:pt x="442" y="573"/>
                  </a:lnTo>
                  <a:lnTo>
                    <a:pt x="1029"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sp>
          <p:nvSpPr>
            <p:cNvPr id="11" name="Freeform 7">
              <a:extLst>
                <a:ext uri="{FF2B5EF4-FFF2-40B4-BE49-F238E27FC236}">
                  <a16:creationId xmlns:a16="http://schemas.microsoft.com/office/drawing/2014/main" id="{E6238A55-347C-4107-B08A-399E2B02FF34}"/>
                </a:ext>
              </a:extLst>
            </p:cNvPr>
            <p:cNvSpPr>
              <a:spLocks/>
            </p:cNvSpPr>
            <p:nvPr userDrawn="1"/>
          </p:nvSpPr>
          <p:spPr bwMode="auto">
            <a:xfrm>
              <a:off x="6978650" y="1519238"/>
              <a:ext cx="1095375" cy="909638"/>
            </a:xfrm>
            <a:custGeom>
              <a:avLst/>
              <a:gdLst>
                <a:gd name="T0" fmla="*/ 690 w 690"/>
                <a:gd name="T1" fmla="*/ 289 h 573"/>
                <a:gd name="T2" fmla="*/ 248 w 690"/>
                <a:gd name="T3" fmla="*/ 573 h 573"/>
                <a:gd name="T4" fmla="*/ 16 w 690"/>
                <a:gd name="T5" fmla="*/ 573 h 573"/>
                <a:gd name="T6" fmla="*/ 0 w 690"/>
                <a:gd name="T7" fmla="*/ 573 h 573"/>
                <a:gd name="T8" fmla="*/ 442 w 690"/>
                <a:gd name="T9" fmla="*/ 289 h 573"/>
                <a:gd name="T10" fmla="*/ 0 w 690"/>
                <a:gd name="T11" fmla="*/ 0 h 573"/>
                <a:gd name="T12" fmla="*/ 0 w 690"/>
                <a:gd name="T13" fmla="*/ 0 h 573"/>
                <a:gd name="T14" fmla="*/ 248 w 690"/>
                <a:gd name="T15" fmla="*/ 0 h 573"/>
                <a:gd name="T16" fmla="*/ 690 w 690"/>
                <a:gd name="T17" fmla="*/ 28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3">
                  <a:moveTo>
                    <a:pt x="690" y="289"/>
                  </a:moveTo>
                  <a:lnTo>
                    <a:pt x="248" y="573"/>
                  </a:lnTo>
                  <a:lnTo>
                    <a:pt x="16" y="573"/>
                  </a:lnTo>
                  <a:lnTo>
                    <a:pt x="0" y="573"/>
                  </a:lnTo>
                  <a:lnTo>
                    <a:pt x="442" y="289"/>
                  </a:lnTo>
                  <a:lnTo>
                    <a:pt x="0" y="0"/>
                  </a:lnTo>
                  <a:lnTo>
                    <a:pt x="0" y="0"/>
                  </a:lnTo>
                  <a:lnTo>
                    <a:pt x="248" y="0"/>
                  </a:lnTo>
                  <a:lnTo>
                    <a:pt x="690" y="289"/>
                  </a:lnTo>
                  <a:close/>
                </a:path>
              </a:pathLst>
            </a:custGeom>
            <a:solidFill>
              <a:srgbClr val="FC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AE"/>
            </a:p>
          </p:txBody>
        </p:sp>
      </p:grpSp>
      <p:sp>
        <p:nvSpPr>
          <p:cNvPr id="2" name="Title 1">
            <a:extLst>
              <a:ext uri="{FF2B5EF4-FFF2-40B4-BE49-F238E27FC236}">
                <a16:creationId xmlns:a16="http://schemas.microsoft.com/office/drawing/2014/main" id="{D7FB9E54-C895-4CB8-8315-D2A87F4C0D68}"/>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881188"/>
            <a:ext cx="113411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43238BD0-1503-4237-B1ED-E8F7BFD0A2E3}"/>
              </a:ext>
            </a:extLst>
          </p:cNvPr>
          <p:cNvSpPr>
            <a:spLocks noGrp="1"/>
          </p:cNvSpPr>
          <p:nvPr>
            <p:ph type="dt" sz="half" idx="10"/>
          </p:nvPr>
        </p:nvSpPr>
        <p:spPr/>
        <p:txBody>
          <a:bodyPr/>
          <a:lstStyle/>
          <a:p>
            <a:fld id="{37C5AC87-6BE9-486F-9B72-8ACB3F370114}" type="datetime1">
              <a:rPr lang="en-GB" smtClean="0"/>
              <a:t>16/04/2021</a:t>
            </a:fld>
            <a:endParaRPr lang="ar-AE"/>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p:txBody>
          <a:bodyPr/>
          <a:lstStyle/>
          <a:p>
            <a:r>
              <a:rPr lang="en-GB"/>
              <a:t>EC Classification: XXXXXXX</a:t>
            </a:r>
            <a:endParaRPr lang="ar-AE"/>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
        <p:nvSpPr>
          <p:cNvPr id="13" name="TextBox 14">
            <a:extLst>
              <a:ext uri="{FF2B5EF4-FFF2-40B4-BE49-F238E27FC236}">
                <a16:creationId xmlns:a16="http://schemas.microsoft.com/office/drawing/2014/main" id="{6F4F1DEE-12BC-4A52-97CD-6F8566199943}"/>
              </a:ext>
            </a:extLst>
          </p:cNvPr>
          <p:cNvSpPr txBox="1"/>
          <p:nvPr userDrawn="1"/>
        </p:nvSpPr>
        <p:spPr>
          <a:xfrm>
            <a:off x="5537153" y="176129"/>
            <a:ext cx="5561154" cy="195569"/>
          </a:xfrm>
          <a:prstGeom prst="rect">
            <a:avLst/>
          </a:prstGeom>
          <a:noFill/>
        </p:spPr>
        <p:txBody>
          <a:bodyPr wrap="square" lIns="0" tIns="0" rIns="0" bIns="0" rtlCol="0">
            <a:noAutofit/>
          </a:bodyPr>
          <a:ls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pPr marL="0" marR="0" lvl="0" indent="0" algn="r" defTabSz="914303" rtl="0" eaLnBrk="1" fontAlgn="auto" latinLnBrk="0" hangingPunct="1">
              <a:lnSpc>
                <a:spcPct val="102000"/>
              </a:lnSpc>
              <a:spcBef>
                <a:spcPts val="0"/>
              </a:spcBef>
              <a:spcAft>
                <a:spcPts val="0"/>
              </a:spcAft>
              <a:buClrTx/>
              <a:buSzTx/>
              <a:buFontTx/>
              <a:buNone/>
              <a:tabLst/>
              <a:defRPr/>
            </a:pPr>
            <a:r>
              <a:rPr lang="en-GB" sz="850" dirty="0">
                <a:solidFill>
                  <a:srgbClr val="898989"/>
                </a:solidFill>
              </a:rPr>
              <a:t>Proprietary and confidential restrictions on title slide apply throughout this presentation</a:t>
            </a:r>
          </a:p>
        </p:txBody>
      </p:sp>
    </p:spTree>
    <p:extLst>
      <p:ext uri="{BB962C8B-B14F-4D97-AF65-F5344CB8AC3E}">
        <p14:creationId xmlns:p14="http://schemas.microsoft.com/office/powerpoint/2010/main" val="1169726009"/>
      </p:ext>
    </p:extLst>
  </p:cSld>
  <p:clrMapOvr>
    <a:masterClrMapping/>
  </p:clrMapOvr>
  <p:transition>
    <p:fade/>
  </p:transition>
  <p:extLst>
    <p:ext uri="{DCECCB84-F9BA-43D5-87BE-67443E8EF086}">
      <p15:sldGuideLst xmlns:p15="http://schemas.microsoft.com/office/powerpoint/2012/main">
        <p15:guide id="1" pos="234">
          <p15:clr>
            <a:srgbClr val="FBAE40"/>
          </p15:clr>
        </p15:guide>
        <p15:guide id="2" pos="7378">
          <p15:clr>
            <a:srgbClr val="FBAE40"/>
          </p15:clr>
        </p15:guide>
        <p15:guide id="3" orient="horz" pos="1185">
          <p15:clr>
            <a:srgbClr val="FBAE40"/>
          </p15:clr>
        </p15:guide>
        <p15:guide id="4" orient="horz" pos="404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163BB6-5EDB-49AB-9372-85337044963C}"/>
              </a:ext>
            </a:extLst>
          </p:cNvPr>
          <p:cNvSpPr>
            <a:spLocks noGrp="1"/>
          </p:cNvSpPr>
          <p:nvPr>
            <p:ph type="title"/>
          </p:nvPr>
        </p:nvSpPr>
        <p:spPr>
          <a:xfrm>
            <a:off x="1344027" y="377180"/>
            <a:ext cx="10847456" cy="907200"/>
          </a:xfrm>
          <a:prstGeom prst="rect">
            <a:avLst/>
          </a:prstGeom>
          <a:solidFill>
            <a:schemeClr val="bg1">
              <a:lumMod val="95000"/>
            </a:schemeClr>
          </a:solidFill>
        </p:spPr>
        <p:txBody>
          <a:bodyPr vert="horz" lIns="0" tIns="0" rIns="0" bIns="36000" rtlCol="0" anchor="b" anchorCtr="0">
            <a:noAutofit/>
          </a:bodyPr>
          <a:lstStyle/>
          <a:p>
            <a:r>
              <a:rPr lang="en-US"/>
              <a:t>Click to edit Master title style</a:t>
            </a:r>
            <a:endParaRPr lang="ar-AE" dirty="0"/>
          </a:p>
        </p:txBody>
      </p:sp>
      <p:sp>
        <p:nvSpPr>
          <p:cNvPr id="3" name="Text Placeholder 2">
            <a:extLst>
              <a:ext uri="{FF2B5EF4-FFF2-40B4-BE49-F238E27FC236}">
                <a16:creationId xmlns:a16="http://schemas.microsoft.com/office/drawing/2014/main" id="{C687F2F2-1484-4159-8182-6C7872D749E4}"/>
              </a:ext>
            </a:extLst>
          </p:cNvPr>
          <p:cNvSpPr>
            <a:spLocks noGrp="1"/>
          </p:cNvSpPr>
          <p:nvPr>
            <p:ph type="body" idx="1"/>
          </p:nvPr>
        </p:nvSpPr>
        <p:spPr>
          <a:xfrm>
            <a:off x="1344613" y="2095034"/>
            <a:ext cx="9513441" cy="419174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AE" dirty="0"/>
          </a:p>
        </p:txBody>
      </p:sp>
      <p:sp>
        <p:nvSpPr>
          <p:cNvPr id="4" name="Date Placeholder 3">
            <a:extLst>
              <a:ext uri="{FF2B5EF4-FFF2-40B4-BE49-F238E27FC236}">
                <a16:creationId xmlns:a16="http://schemas.microsoft.com/office/drawing/2014/main" id="{8A6417C7-39FB-424D-A351-61330005C0C0}"/>
              </a:ext>
            </a:extLst>
          </p:cNvPr>
          <p:cNvSpPr>
            <a:spLocks noGrp="1"/>
          </p:cNvSpPr>
          <p:nvPr>
            <p:ph type="dt" sz="half" idx="2"/>
          </p:nvPr>
        </p:nvSpPr>
        <p:spPr>
          <a:xfrm>
            <a:off x="4276800" y="182452"/>
            <a:ext cx="738000" cy="152396"/>
          </a:xfrm>
          <a:prstGeom prst="rect">
            <a:avLst/>
          </a:prstGeom>
        </p:spPr>
        <p:txBody>
          <a:bodyPr vert="horz" lIns="0" tIns="0" rIns="0" bIns="0" rtlCol="0" anchor="t" anchorCtr="0">
            <a:noAutofit/>
          </a:bodyPr>
          <a:lstStyle>
            <a:lvl1pPr algn="l">
              <a:defRPr sz="847">
                <a:solidFill>
                  <a:schemeClr val="tx1">
                    <a:tint val="75000"/>
                  </a:schemeClr>
                </a:solidFill>
              </a:defRPr>
            </a:lvl1pPr>
          </a:lstStyle>
          <a:p>
            <a:fld id="{B48F6134-F43B-45BD-8232-F3DE497D508F}" type="datetime1">
              <a:rPr lang="en-GB" smtClean="0"/>
              <a:t>16/04/2021</a:t>
            </a:fld>
            <a:endParaRPr lang="ar-AE" dirty="0"/>
          </a:p>
        </p:txBody>
      </p:sp>
      <p:sp>
        <p:nvSpPr>
          <p:cNvPr id="5" name="Footer Placeholder 4">
            <a:extLst>
              <a:ext uri="{FF2B5EF4-FFF2-40B4-BE49-F238E27FC236}">
                <a16:creationId xmlns:a16="http://schemas.microsoft.com/office/drawing/2014/main" id="{832AE4D9-8F4F-4CB6-87E6-96F4552C9537}"/>
              </a:ext>
            </a:extLst>
          </p:cNvPr>
          <p:cNvSpPr>
            <a:spLocks noGrp="1"/>
          </p:cNvSpPr>
          <p:nvPr>
            <p:ph type="ftr" sz="quarter" idx="3"/>
          </p:nvPr>
        </p:nvSpPr>
        <p:spPr>
          <a:xfrm>
            <a:off x="1344027" y="182452"/>
            <a:ext cx="2574000" cy="152396"/>
          </a:xfrm>
          <a:prstGeom prst="rect">
            <a:avLst/>
          </a:prstGeom>
        </p:spPr>
        <p:txBody>
          <a:bodyPr vert="horz" lIns="0" tIns="0" rIns="0" bIns="0" rtlCol="0" anchor="t" anchorCtr="0">
            <a:noAutofit/>
          </a:bodyPr>
          <a:lstStyle>
            <a:lvl1pPr algn="l">
              <a:defRPr sz="847" b="1">
                <a:solidFill>
                  <a:schemeClr val="tx1">
                    <a:tint val="75000"/>
                  </a:schemeClr>
                </a:solidFill>
              </a:defRPr>
            </a:lvl1pPr>
          </a:lstStyle>
          <a:p>
            <a:r>
              <a:rPr lang="en-GB"/>
              <a:t>EC Classification: XXXXXXX</a:t>
            </a:r>
            <a:endParaRPr lang="ar-AE" dirty="0"/>
          </a:p>
        </p:txBody>
      </p:sp>
      <p:sp>
        <p:nvSpPr>
          <p:cNvPr id="6" name="Slide Number Placeholder 5">
            <a:extLst>
              <a:ext uri="{FF2B5EF4-FFF2-40B4-BE49-F238E27FC236}">
                <a16:creationId xmlns:a16="http://schemas.microsoft.com/office/drawing/2014/main" id="{DAD2F355-9F4D-4120-976D-B66135D96226}"/>
              </a:ext>
            </a:extLst>
          </p:cNvPr>
          <p:cNvSpPr>
            <a:spLocks noGrp="1"/>
          </p:cNvSpPr>
          <p:nvPr>
            <p:ph type="sldNum" sz="quarter" idx="4"/>
          </p:nvPr>
        </p:nvSpPr>
        <p:spPr>
          <a:xfrm>
            <a:off x="11353801" y="182452"/>
            <a:ext cx="346997" cy="152396"/>
          </a:xfrm>
          <a:prstGeom prst="rect">
            <a:avLst/>
          </a:prstGeom>
        </p:spPr>
        <p:txBody>
          <a:bodyPr vert="horz" lIns="0" tIns="0" rIns="0" bIns="0" rtlCol="0" anchor="t" anchorCtr="0">
            <a:noAutofit/>
          </a:bodyPr>
          <a:lstStyle>
            <a:lvl1pPr algn="r" rtl="0">
              <a:defRPr sz="847" b="1">
                <a:solidFill>
                  <a:schemeClr val="tx1">
                    <a:tint val="75000"/>
                  </a:schemeClr>
                </a:solidFill>
              </a:defRPr>
            </a:lvl1pPr>
          </a:lstStyle>
          <a:p>
            <a:fld id="{0256AFAE-2175-4E8D-BD75-EAA2C41CC036}" type="slidenum">
              <a:rPr lang="ar-AE" smtClean="0"/>
              <a:pPr/>
              <a:t>‹#›</a:t>
            </a:fld>
            <a:endParaRPr lang="ar-AE" dirty="0"/>
          </a:p>
        </p:txBody>
      </p:sp>
    </p:spTree>
    <p:extLst>
      <p:ext uri="{BB962C8B-B14F-4D97-AF65-F5344CB8AC3E}">
        <p14:creationId xmlns:p14="http://schemas.microsoft.com/office/powerpoint/2010/main" val="374971051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69" r:id="rId4"/>
    <p:sldLayoutId id="2147483650" r:id="rId5"/>
    <p:sldLayoutId id="2147483659" r:id="rId6"/>
    <p:sldLayoutId id="2147483652" r:id="rId7"/>
    <p:sldLayoutId id="2147483660" r:id="rId8"/>
    <p:sldLayoutId id="2147483665" r:id="rId9"/>
    <p:sldLayoutId id="2147483661" r:id="rId10"/>
    <p:sldLayoutId id="2147483666" r:id="rId11"/>
    <p:sldLayoutId id="2147483662" r:id="rId12"/>
    <p:sldLayoutId id="2147483667" r:id="rId13"/>
    <p:sldLayoutId id="2147483663" r:id="rId14"/>
    <p:sldLayoutId id="2147483668" r:id="rId15"/>
    <p:sldLayoutId id="2147483664" r:id="rId16"/>
    <p:sldLayoutId id="2147483656" r:id="rId17"/>
    <p:sldLayoutId id="2147483658" r:id="rId18"/>
    <p:sldLayoutId id="2147483654" r:id="rId19"/>
    <p:sldLayoutId id="2147483655" r:id="rId20"/>
    <p:sldLayoutId id="2147483670" r:id="rId21"/>
  </p:sldLayoutIdLst>
  <p:transition>
    <p:fade/>
  </p:transition>
  <p:hf sldNum="0" hdr="0" dt="0"/>
  <p:txStyles>
    <p:titleStyle>
      <a:lvl1pPr marL="0" indent="0" algn="l" defTabSz="967710" rtl="0" eaLnBrk="1" latinLnBrk="0" hangingPunct="1">
        <a:lnSpc>
          <a:spcPct val="100000"/>
        </a:lnSpc>
        <a:spcBef>
          <a:spcPct val="0"/>
        </a:spcBef>
        <a:buNone/>
        <a:defRPr sz="2600" kern="1200" spc="106" baseline="0">
          <a:solidFill>
            <a:schemeClr val="tx1"/>
          </a:solidFill>
          <a:latin typeface="+mj-lt"/>
          <a:ea typeface="+mj-ea"/>
          <a:cs typeface="+mj-cs"/>
        </a:defRPr>
      </a:lvl1pPr>
    </p:titleStyle>
    <p:body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2" pos="847" userDrawn="1">
          <p15:clr>
            <a:srgbClr val="F26B43"/>
          </p15:clr>
        </p15:guide>
        <p15:guide id="3" pos="7152" userDrawn="1">
          <p15:clr>
            <a:srgbClr val="F26B43"/>
          </p15:clr>
        </p15:guide>
        <p15:guide id="4" orient="horz" pos="1320" userDrawn="1">
          <p15:clr>
            <a:srgbClr val="F26B43"/>
          </p15:clr>
        </p15:guide>
        <p15:guide id="5" orient="horz" pos="3960" userDrawn="1">
          <p15:clr>
            <a:srgbClr val="F26B43"/>
          </p15:clr>
        </p15:guide>
        <p15:guide id="6" pos="6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Aerospace Symposium 2021</a:t>
            </a:r>
          </a:p>
        </p:txBody>
      </p:sp>
      <p:sp>
        <p:nvSpPr>
          <p:cNvPr id="3" name="Subtitle 2"/>
          <p:cNvSpPr>
            <a:spLocks noGrp="1"/>
          </p:cNvSpPr>
          <p:nvPr>
            <p:ph type="subTitle" idx="1"/>
          </p:nvPr>
        </p:nvSpPr>
        <p:spPr/>
        <p:txBody>
          <a:bodyPr/>
          <a:lstStyle/>
          <a:p>
            <a:r>
              <a:rPr lang="en-GB" sz="2800" dirty="0"/>
              <a:t>Composites Radius Inspection – Calibration and defect sizing</a:t>
            </a:r>
          </a:p>
          <a:p>
            <a:endParaRPr lang="en-GB" dirty="0"/>
          </a:p>
          <a:p>
            <a:r>
              <a:rPr lang="en-GB" dirty="0"/>
              <a:t>Tom </a:t>
            </a:r>
            <a:r>
              <a:rPr lang="en-GB" dirty="0" err="1"/>
              <a:t>Bertenshaw</a:t>
            </a:r>
            <a:r>
              <a:rPr lang="en-GB" dirty="0"/>
              <a:t> – Senior NDT Research Engineer</a:t>
            </a:r>
          </a:p>
          <a:p>
            <a:r>
              <a:rPr lang="en-GB" dirty="0"/>
              <a:t>Thursday 22</a:t>
            </a:r>
            <a:r>
              <a:rPr lang="en-GB" baseline="30000" dirty="0"/>
              <a:t>nd</a:t>
            </a:r>
            <a:r>
              <a:rPr lang="en-GB" dirty="0"/>
              <a:t> April 2021</a:t>
            </a:r>
          </a:p>
        </p:txBody>
      </p:sp>
      <p:sp>
        <p:nvSpPr>
          <p:cNvPr id="4" name="Rectangle 3"/>
          <p:cNvSpPr/>
          <p:nvPr/>
        </p:nvSpPr>
        <p:spPr>
          <a:xfrm>
            <a:off x="3684905" y="6126956"/>
            <a:ext cx="4567555" cy="553998"/>
          </a:xfrm>
          <a:prstGeom prst="rect">
            <a:avLst/>
          </a:prstGeom>
          <a:ln w="31750" cmpd="dbl">
            <a:solidFill>
              <a:schemeClr val="accent1"/>
            </a:solidFill>
          </a:ln>
        </p:spPr>
        <p:txBody>
          <a:bodyPr wrap="square">
            <a:spAutoFit/>
          </a:bodyPr>
          <a:lstStyle/>
          <a:p>
            <a:pPr algn="ctr"/>
            <a:r>
              <a:rPr lang="en-GB" sz="1000" dirty="0">
                <a:solidFill>
                  <a:schemeClr val="accent1"/>
                </a:solidFill>
              </a:rPr>
              <a:t>Uncontrolled data - The documents within this transmission contain NO technical data subject to the "UK Export Control Act 2002 or EU Dual-Use Regulation (Council Regulation (EC) No 428/2009), as amended"</a:t>
            </a:r>
          </a:p>
        </p:txBody>
      </p:sp>
    </p:spTree>
    <p:extLst>
      <p:ext uri="{BB962C8B-B14F-4D97-AF65-F5344CB8AC3E}">
        <p14:creationId xmlns:p14="http://schemas.microsoft.com/office/powerpoint/2010/main" val="316020886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4613" y="377825"/>
            <a:ext cx="10847387" cy="898525"/>
          </a:xfrm>
          <a:prstGeom prst="rect">
            <a:avLst/>
          </a:prstGeom>
          <a:solidFill>
            <a:schemeClr val="bg1">
              <a:lumMod val="95000"/>
            </a:schemeClr>
          </a:solidFill>
        </p:spPr>
        <p:txBody>
          <a:bodyPr vert="horz" lIns="0" tIns="0" rIns="0" bIns="36000" rtlCol="0" anchor="ctr" anchorCtr="0">
            <a:noAutofit/>
          </a:bodyPr>
          <a:lstStyle>
            <a:lvl1pPr marL="0" indent="0" algn="l" defTabSz="967710" rtl="0" eaLnBrk="1" latinLnBrk="0" hangingPunct="1">
              <a:lnSpc>
                <a:spcPct val="100000"/>
              </a:lnSpc>
              <a:spcBef>
                <a:spcPct val="0"/>
              </a:spcBef>
              <a:buNone/>
              <a:defRPr sz="2600" kern="1200" spc="106" baseline="0">
                <a:solidFill>
                  <a:schemeClr val="tx1"/>
                </a:solidFill>
                <a:latin typeface="+mj-lt"/>
                <a:ea typeface="+mj-ea"/>
                <a:cs typeface="+mj-cs"/>
              </a:defRPr>
            </a:lvl1pPr>
          </a:lstStyle>
          <a:p>
            <a:r>
              <a:rPr lang="en-GB" dirty="0"/>
              <a:t>Aerospace Symposium 2021</a:t>
            </a:r>
          </a:p>
        </p:txBody>
      </p:sp>
      <p:sp>
        <p:nvSpPr>
          <p:cNvPr id="5" name="Text Placeholder 2"/>
          <p:cNvSpPr txBox="1">
            <a:spLocks/>
          </p:cNvSpPr>
          <p:nvPr/>
        </p:nvSpPr>
        <p:spPr>
          <a:xfrm>
            <a:off x="210652" y="1389378"/>
            <a:ext cx="10160774" cy="279885"/>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a:r>
              <a:rPr lang="en-GB" dirty="0"/>
              <a:t>Composites Radius Inspection – Defect sizing by geometrical calculation</a:t>
            </a:r>
          </a:p>
        </p:txBody>
      </p:sp>
      <p:grpSp>
        <p:nvGrpSpPr>
          <p:cNvPr id="2180" name="Group 19"/>
          <p:cNvGrpSpPr>
            <a:grpSpLocks/>
          </p:cNvGrpSpPr>
          <p:nvPr/>
        </p:nvGrpSpPr>
        <p:grpSpPr bwMode="auto">
          <a:xfrm>
            <a:off x="22225" y="30163"/>
            <a:ext cx="368300" cy="336550"/>
            <a:chOff x="0" y="0"/>
            <a:chExt cx="1348" cy="1449"/>
          </a:xfrm>
        </p:grpSpPr>
      </p:grpSp>
      <p:sp>
        <p:nvSpPr>
          <p:cNvPr id="138" name="Text Placeholder 2"/>
          <p:cNvSpPr txBox="1">
            <a:spLocks/>
          </p:cNvSpPr>
          <p:nvPr/>
        </p:nvSpPr>
        <p:spPr>
          <a:xfrm>
            <a:off x="327988" y="1956406"/>
            <a:ext cx="4767738" cy="1473545"/>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2"/>
            <a:r>
              <a:rPr lang="en-GB" dirty="0"/>
              <a:t>For internal radii, a defect is calculated by two factors:</a:t>
            </a:r>
          </a:p>
          <a:p>
            <a:pPr lvl="3"/>
            <a:r>
              <a:rPr lang="en-GB" dirty="0"/>
              <a:t>Ratio of arc lengths of the probe and the part</a:t>
            </a:r>
          </a:p>
          <a:p>
            <a:pPr lvl="3"/>
            <a:r>
              <a:rPr lang="en-GB" dirty="0"/>
              <a:t>Beam spread due to the changing radius size as the ultrasound progresses through the part</a:t>
            </a:r>
          </a:p>
        </p:txBody>
      </p:sp>
      <p:grpSp>
        <p:nvGrpSpPr>
          <p:cNvPr id="6" name="Canvas 2921"/>
          <p:cNvGrpSpPr/>
          <p:nvPr/>
        </p:nvGrpSpPr>
        <p:grpSpPr>
          <a:xfrm>
            <a:off x="165669" y="3498409"/>
            <a:ext cx="5486400" cy="2371725"/>
            <a:chOff x="0" y="0"/>
            <a:chExt cx="5486400" cy="2371725"/>
          </a:xfrm>
        </p:grpSpPr>
        <p:sp>
          <p:nvSpPr>
            <p:cNvPr id="7" name="Rectangle 6"/>
            <p:cNvSpPr/>
            <p:nvPr/>
          </p:nvSpPr>
          <p:spPr>
            <a:xfrm>
              <a:off x="0" y="0"/>
              <a:ext cx="5486400" cy="2371725"/>
            </a:xfrm>
            <a:prstGeom prst="rect">
              <a:avLst/>
            </a:prstGeom>
          </p:spPr>
        </p:sp>
        <p:sp>
          <p:nvSpPr>
            <p:cNvPr id="8" name="Oval 7"/>
            <p:cNvSpPr/>
            <p:nvPr/>
          </p:nvSpPr>
          <p:spPr>
            <a:xfrm>
              <a:off x="1399200" y="792413"/>
              <a:ext cx="1079500" cy="1079500"/>
            </a:xfrm>
            <a:prstGeom prst="ellipse">
              <a:avLst/>
            </a:prstGeom>
            <a:solidFill>
              <a:sysClr val="window" lastClr="FFFFFF"/>
            </a:solidFill>
            <a:ln w="9525" cap="flat" cmpd="sng" algn="ctr">
              <a:solidFill>
                <a:srgbClr val="5B9BD5"/>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Arc 8"/>
            <p:cNvSpPr/>
            <p:nvPr/>
          </p:nvSpPr>
          <p:spPr>
            <a:xfrm rot="16200000">
              <a:off x="1399200" y="792413"/>
              <a:ext cx="1079500" cy="1079500"/>
            </a:xfrm>
            <a:prstGeom prst="arc">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0" name="Straight Connector 9"/>
            <p:cNvCxnSpPr/>
            <p:nvPr/>
          </p:nvCxnSpPr>
          <p:spPr>
            <a:xfrm flipV="1">
              <a:off x="1938950" y="572703"/>
              <a:ext cx="0" cy="215900"/>
            </a:xfrm>
            <a:prstGeom prst="line">
              <a:avLst/>
            </a:prstGeom>
            <a:noFill/>
            <a:ln w="12700" cap="flat" cmpd="sng" algn="ctr">
              <a:solidFill>
                <a:sysClr val="windowText" lastClr="000000"/>
              </a:solidFill>
              <a:prstDash val="solid"/>
              <a:miter lim="800000"/>
            </a:ln>
            <a:effectLst/>
          </p:spPr>
        </p:cxnSp>
        <p:cxnSp>
          <p:nvCxnSpPr>
            <p:cNvPr id="11" name="Straight Connector 10"/>
            <p:cNvCxnSpPr/>
            <p:nvPr/>
          </p:nvCxnSpPr>
          <p:spPr>
            <a:xfrm flipV="1">
              <a:off x="1183300" y="1344863"/>
              <a:ext cx="215900" cy="0"/>
            </a:xfrm>
            <a:prstGeom prst="line">
              <a:avLst/>
            </a:prstGeom>
            <a:noFill/>
            <a:ln w="12700" cap="flat" cmpd="sng" algn="ctr">
              <a:solidFill>
                <a:sysClr val="windowText" lastClr="000000"/>
              </a:solidFill>
              <a:prstDash val="solid"/>
              <a:miter lim="800000"/>
            </a:ln>
            <a:effectLst/>
          </p:spPr>
        </p:cxnSp>
        <p:cxnSp>
          <p:nvCxnSpPr>
            <p:cNvPr id="12" name="Straight Connector 11"/>
            <p:cNvCxnSpPr/>
            <p:nvPr/>
          </p:nvCxnSpPr>
          <p:spPr>
            <a:xfrm flipV="1">
              <a:off x="1183300" y="976563"/>
              <a:ext cx="0" cy="359410"/>
            </a:xfrm>
            <a:prstGeom prst="line">
              <a:avLst/>
            </a:prstGeom>
            <a:noFill/>
            <a:ln w="12700" cap="flat" cmpd="sng" algn="ctr">
              <a:solidFill>
                <a:sysClr val="windowText" lastClr="000000"/>
              </a:solidFill>
              <a:prstDash val="solid"/>
              <a:miter lim="800000"/>
            </a:ln>
            <a:effectLst/>
          </p:spPr>
        </p:cxnSp>
        <p:cxnSp>
          <p:nvCxnSpPr>
            <p:cNvPr id="13" name="Straight Connector 12"/>
            <p:cNvCxnSpPr/>
            <p:nvPr/>
          </p:nvCxnSpPr>
          <p:spPr>
            <a:xfrm flipV="1">
              <a:off x="1570650" y="584768"/>
              <a:ext cx="359410" cy="0"/>
            </a:xfrm>
            <a:prstGeom prst="line">
              <a:avLst/>
            </a:prstGeom>
            <a:noFill/>
            <a:ln w="12700" cap="flat" cmpd="sng" algn="ctr">
              <a:solidFill>
                <a:sysClr val="windowText" lastClr="000000"/>
              </a:solidFill>
              <a:prstDash val="solid"/>
              <a:miter lim="800000"/>
            </a:ln>
            <a:effectLst/>
          </p:spPr>
        </p:cxnSp>
        <p:cxnSp>
          <p:nvCxnSpPr>
            <p:cNvPr id="14" name="Straight Connector 13"/>
            <p:cNvCxnSpPr/>
            <p:nvPr/>
          </p:nvCxnSpPr>
          <p:spPr>
            <a:xfrm flipV="1">
              <a:off x="1183300" y="584768"/>
              <a:ext cx="387350" cy="391795"/>
            </a:xfrm>
            <a:prstGeom prst="line">
              <a:avLst/>
            </a:prstGeom>
            <a:noFill/>
            <a:ln w="12700" cap="flat" cmpd="sng" algn="ctr">
              <a:solidFill>
                <a:sysClr val="windowText" lastClr="000000"/>
              </a:solidFill>
              <a:prstDash val="solid"/>
              <a:miter lim="800000"/>
            </a:ln>
            <a:effectLst/>
          </p:spPr>
        </p:cxnSp>
        <p:sp>
          <p:nvSpPr>
            <p:cNvPr id="15" name="Rectangle 14"/>
            <p:cNvSpPr/>
            <p:nvPr/>
          </p:nvSpPr>
          <p:spPr>
            <a:xfrm rot="2700000">
              <a:off x="1099162" y="542541"/>
              <a:ext cx="330835" cy="236220"/>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Freeform 15"/>
            <p:cNvSpPr/>
            <p:nvPr/>
          </p:nvSpPr>
          <p:spPr>
            <a:xfrm>
              <a:off x="772886" y="326572"/>
              <a:ext cx="363424" cy="202951"/>
            </a:xfrm>
            <a:custGeom>
              <a:avLst/>
              <a:gdLst>
                <a:gd name="connsiteX0" fmla="*/ 956733 w 956733"/>
                <a:gd name="connsiteY0" fmla="*/ 629274 h 629274"/>
                <a:gd name="connsiteX1" fmla="*/ 215900 w 956733"/>
                <a:gd name="connsiteY1" fmla="*/ 45074 h 629274"/>
                <a:gd name="connsiteX2" fmla="*/ 0 w 956733"/>
                <a:gd name="connsiteY2" fmla="*/ 83174 h 629274"/>
                <a:gd name="connsiteX0" fmla="*/ 956733 w 956733"/>
                <a:gd name="connsiteY0" fmla="*/ 559969 h 559969"/>
                <a:gd name="connsiteX1" fmla="*/ 571500 w 956733"/>
                <a:gd name="connsiteY1" fmla="*/ 217069 h 559969"/>
                <a:gd name="connsiteX2" fmla="*/ 0 w 956733"/>
                <a:gd name="connsiteY2" fmla="*/ 13869 h 559969"/>
                <a:gd name="connsiteX0" fmla="*/ 956733 w 956733"/>
                <a:gd name="connsiteY0" fmla="*/ 546100 h 546100"/>
                <a:gd name="connsiteX1" fmla="*/ 571500 w 956733"/>
                <a:gd name="connsiteY1" fmla="*/ 203200 h 546100"/>
                <a:gd name="connsiteX2" fmla="*/ 0 w 956733"/>
                <a:gd name="connsiteY2" fmla="*/ 0 h 546100"/>
                <a:gd name="connsiteX0" fmla="*/ 956733 w 956733"/>
                <a:gd name="connsiteY0" fmla="*/ 546100 h 546100"/>
                <a:gd name="connsiteX1" fmla="*/ 571500 w 956733"/>
                <a:gd name="connsiteY1" fmla="*/ 203200 h 546100"/>
                <a:gd name="connsiteX2" fmla="*/ 0 w 956733"/>
                <a:gd name="connsiteY2" fmla="*/ 0 h 546100"/>
              </a:gdLst>
              <a:ahLst/>
              <a:cxnLst>
                <a:cxn ang="0">
                  <a:pos x="connsiteX0" y="connsiteY0"/>
                </a:cxn>
                <a:cxn ang="0">
                  <a:pos x="connsiteX1" y="connsiteY1"/>
                </a:cxn>
                <a:cxn ang="0">
                  <a:pos x="connsiteX2" y="connsiteY2"/>
                </a:cxn>
              </a:cxnLst>
              <a:rect l="l" t="t" r="r" b="b"/>
              <a:pathLst>
                <a:path w="956733" h="546100">
                  <a:moveTo>
                    <a:pt x="956733" y="546100"/>
                  </a:moveTo>
                  <a:cubicBezTo>
                    <a:pt x="666044" y="299508"/>
                    <a:pt x="722488" y="332317"/>
                    <a:pt x="571500" y="203200"/>
                  </a:cubicBezTo>
                  <a:cubicBezTo>
                    <a:pt x="420512" y="74083"/>
                    <a:pt x="256822" y="3174"/>
                    <a:pt x="0" y="0"/>
                  </a:cubicBezTo>
                </a:path>
              </a:pathLst>
            </a:custGeom>
            <a:noFill/>
            <a:ln w="635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Arc 16"/>
            <p:cNvSpPr/>
            <p:nvPr/>
          </p:nvSpPr>
          <p:spPr>
            <a:xfrm rot="5400000">
              <a:off x="1406503" y="797810"/>
              <a:ext cx="1079500" cy="1078865"/>
            </a:xfrm>
            <a:prstGeom prst="arc">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Arc 17"/>
            <p:cNvSpPr/>
            <p:nvPr/>
          </p:nvSpPr>
          <p:spPr>
            <a:xfrm rot="5400000">
              <a:off x="1041695" y="444433"/>
              <a:ext cx="1799590" cy="1799590"/>
            </a:xfrm>
            <a:prstGeom prst="arc">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9" name="Straight Connector 18"/>
            <p:cNvCxnSpPr/>
            <p:nvPr/>
          </p:nvCxnSpPr>
          <p:spPr>
            <a:xfrm flipV="1">
              <a:off x="2486320" y="801938"/>
              <a:ext cx="0" cy="539750"/>
            </a:xfrm>
            <a:prstGeom prst="line">
              <a:avLst/>
            </a:prstGeom>
            <a:noFill/>
            <a:ln w="12700" cap="flat" cmpd="sng" algn="ctr">
              <a:solidFill>
                <a:sysClr val="windowText" lastClr="000000"/>
              </a:solidFill>
              <a:prstDash val="solid"/>
              <a:miter lim="800000"/>
            </a:ln>
            <a:effectLst/>
          </p:spPr>
        </p:cxnSp>
        <p:cxnSp>
          <p:nvCxnSpPr>
            <p:cNvPr id="20" name="Straight Connector 19"/>
            <p:cNvCxnSpPr/>
            <p:nvPr/>
          </p:nvCxnSpPr>
          <p:spPr>
            <a:xfrm flipV="1">
              <a:off x="2841285" y="805113"/>
              <a:ext cx="0" cy="539750"/>
            </a:xfrm>
            <a:prstGeom prst="line">
              <a:avLst/>
            </a:prstGeom>
            <a:noFill/>
            <a:ln w="12700" cap="flat" cmpd="sng" algn="ctr">
              <a:solidFill>
                <a:sysClr val="windowText" lastClr="000000"/>
              </a:solidFill>
              <a:prstDash val="solid"/>
              <a:miter lim="800000"/>
            </a:ln>
            <a:effectLst/>
          </p:spPr>
        </p:cxnSp>
        <p:cxnSp>
          <p:nvCxnSpPr>
            <p:cNvPr id="21" name="Straight Connector 20"/>
            <p:cNvCxnSpPr/>
            <p:nvPr/>
          </p:nvCxnSpPr>
          <p:spPr>
            <a:xfrm flipV="1">
              <a:off x="1406820" y="2244658"/>
              <a:ext cx="539750" cy="0"/>
            </a:xfrm>
            <a:prstGeom prst="line">
              <a:avLst/>
            </a:prstGeom>
            <a:noFill/>
            <a:ln w="12700" cap="flat" cmpd="sng" algn="ctr">
              <a:solidFill>
                <a:sysClr val="windowText" lastClr="000000"/>
              </a:solidFill>
              <a:prstDash val="solid"/>
              <a:miter lim="800000"/>
            </a:ln>
            <a:effectLst/>
          </p:spPr>
        </p:cxnSp>
        <p:cxnSp>
          <p:nvCxnSpPr>
            <p:cNvPr id="22" name="Straight Connector 21"/>
            <p:cNvCxnSpPr/>
            <p:nvPr/>
          </p:nvCxnSpPr>
          <p:spPr>
            <a:xfrm flipV="1">
              <a:off x="1414440" y="1875723"/>
              <a:ext cx="539750" cy="0"/>
            </a:xfrm>
            <a:prstGeom prst="line">
              <a:avLst/>
            </a:prstGeom>
            <a:noFill/>
            <a:ln w="12700" cap="flat" cmpd="sng" algn="ctr">
              <a:solidFill>
                <a:sysClr val="windowText" lastClr="000000"/>
              </a:solidFill>
              <a:prstDash val="solid"/>
              <a:miter lim="800000"/>
            </a:ln>
            <a:effectLst/>
          </p:spPr>
        </p:cxnSp>
        <p:cxnSp>
          <p:nvCxnSpPr>
            <p:cNvPr id="23" name="Straight Arrow Connector 22"/>
            <p:cNvCxnSpPr/>
            <p:nvPr/>
          </p:nvCxnSpPr>
          <p:spPr>
            <a:xfrm flipH="1" flipV="1">
              <a:off x="1693205" y="861628"/>
              <a:ext cx="237490" cy="474980"/>
            </a:xfrm>
            <a:prstGeom prst="straightConnector1">
              <a:avLst/>
            </a:prstGeom>
            <a:noFill/>
            <a:ln w="6350" cap="flat" cmpd="sng" algn="ctr">
              <a:solidFill>
                <a:srgbClr val="5B9BD5"/>
              </a:solidFill>
              <a:prstDash val="solid"/>
              <a:miter lim="800000"/>
              <a:tailEnd type="triangle"/>
            </a:ln>
            <a:effectLst/>
          </p:spPr>
        </p:cxnSp>
        <p:cxnSp>
          <p:nvCxnSpPr>
            <p:cNvPr id="24" name="Straight Arrow Connector 23"/>
            <p:cNvCxnSpPr/>
            <p:nvPr/>
          </p:nvCxnSpPr>
          <p:spPr>
            <a:xfrm>
              <a:off x="1930695" y="1336608"/>
              <a:ext cx="478155" cy="283845"/>
            </a:xfrm>
            <a:prstGeom prst="straightConnector1">
              <a:avLst/>
            </a:prstGeom>
            <a:noFill/>
            <a:ln w="6350" cap="flat" cmpd="sng" algn="ctr">
              <a:solidFill>
                <a:srgbClr val="5B9BD5"/>
              </a:solidFill>
              <a:prstDash val="solid"/>
              <a:miter lim="800000"/>
              <a:tailEnd type="triangle"/>
            </a:ln>
            <a:effectLst/>
          </p:spPr>
        </p:cxnSp>
        <p:cxnSp>
          <p:nvCxnSpPr>
            <p:cNvPr id="25" name="Straight Arrow Connector 24"/>
            <p:cNvCxnSpPr/>
            <p:nvPr/>
          </p:nvCxnSpPr>
          <p:spPr>
            <a:xfrm>
              <a:off x="1931330" y="1336608"/>
              <a:ext cx="752475" cy="245745"/>
            </a:xfrm>
            <a:prstGeom prst="straightConnector1">
              <a:avLst/>
            </a:prstGeom>
            <a:noFill/>
            <a:ln w="6350" cap="flat" cmpd="sng" algn="ctr">
              <a:solidFill>
                <a:srgbClr val="5B9BD5"/>
              </a:solidFill>
              <a:prstDash val="solid"/>
              <a:miter lim="800000"/>
              <a:tailEnd type="triangle"/>
            </a:ln>
            <a:effectLst/>
          </p:spPr>
        </p:cxnSp>
        <p:sp>
          <p:nvSpPr>
            <p:cNvPr id="26" name="Text Box 47"/>
            <p:cNvSpPr txBox="1"/>
            <p:nvPr/>
          </p:nvSpPr>
          <p:spPr>
            <a:xfrm>
              <a:off x="1792265" y="805113"/>
              <a:ext cx="426720" cy="3124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r</a:t>
              </a:r>
              <a:r>
                <a:rPr lang="en-GB" sz="1100" baseline="-25000">
                  <a:effectLst/>
                  <a:latin typeface="Arial" panose="020B0604020202020204" pitchFamily="34" charset="0"/>
                  <a:ea typeface="Times New Roman" panose="02020603050405020304" pitchFamily="18" charset="0"/>
                  <a:cs typeface="Times New Roman" panose="02020603050405020304" pitchFamily="18" charset="0"/>
                </a:rPr>
                <a:t>P</a:t>
              </a:r>
              <a:endParaRPr lang="en-GB" sz="1200">
                <a:effectLst/>
                <a:latin typeface="Times New Roman" panose="02020603050405020304" pitchFamily="18" charset="0"/>
                <a:ea typeface="Times New Roman" panose="02020603050405020304" pitchFamily="18" charset="0"/>
              </a:endParaRPr>
            </a:p>
          </p:txBody>
        </p:sp>
        <p:sp>
          <p:nvSpPr>
            <p:cNvPr id="27" name="Text Box 19"/>
            <p:cNvSpPr txBox="1"/>
            <p:nvPr/>
          </p:nvSpPr>
          <p:spPr>
            <a:xfrm>
              <a:off x="1954190" y="1442653"/>
              <a:ext cx="426720" cy="3117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tabLst>
                  <a:tab pos="548640" algn="l"/>
                </a:tabLst>
              </a:pPr>
              <a:r>
                <a:rPr lang="en-GB" sz="1100" b="1">
                  <a:effectLst/>
                  <a:latin typeface="Arial" panose="020B0604020202020204" pitchFamily="34" charset="0"/>
                  <a:ea typeface="Times New Roman" panose="02020603050405020304" pitchFamily="18" charset="0"/>
                  <a:cs typeface="Times New Roman" panose="02020603050405020304" pitchFamily="18" charset="0"/>
                </a:rPr>
                <a:t>r</a:t>
              </a:r>
              <a:r>
                <a:rPr lang="en-GB" sz="1100" b="1" baseline="-25000">
                  <a:effectLst/>
                  <a:latin typeface="Arial" panose="020B0604020202020204" pitchFamily="34" charset="0"/>
                  <a:ea typeface="Times New Roman" panose="02020603050405020304" pitchFamily="18" charset="0"/>
                  <a:cs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p:txBody>
        </p:sp>
        <p:sp>
          <p:nvSpPr>
            <p:cNvPr id="28" name="Text Box 19"/>
            <p:cNvSpPr txBox="1"/>
            <p:nvPr/>
          </p:nvSpPr>
          <p:spPr>
            <a:xfrm>
              <a:off x="2479335" y="1229293"/>
              <a:ext cx="361950" cy="299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tabLst>
                  <a:tab pos="548640" algn="l"/>
                </a:tabLst>
              </a:pPr>
              <a:r>
                <a:rPr lang="en-GB" sz="1100" b="1">
                  <a:effectLst/>
                  <a:latin typeface="Arial" panose="020B0604020202020204" pitchFamily="34" charset="0"/>
                  <a:ea typeface="Times New Roman" panose="02020603050405020304" pitchFamily="18" charset="0"/>
                  <a:cs typeface="Times New Roman" panose="02020603050405020304" pitchFamily="18" charset="0"/>
                </a:rPr>
                <a:t>r</a:t>
              </a:r>
              <a:r>
                <a:rPr lang="en-GB" sz="1100" b="1" baseline="-25000">
                  <a:effectLst/>
                  <a:latin typeface="Arial" panose="020B0604020202020204" pitchFamily="34" charset="0"/>
                  <a:ea typeface="Times New Roman" panose="02020603050405020304" pitchFamily="18" charset="0"/>
                  <a:cs typeface="Times New Roman" panose="02020603050405020304" pitchFamily="18" charset="0"/>
                </a:rPr>
                <a:t>2</a:t>
              </a:r>
              <a:endParaRPr lang="en-GB" sz="1200">
                <a:effectLst/>
                <a:latin typeface="Times New Roman" panose="02020603050405020304" pitchFamily="18" charset="0"/>
                <a:ea typeface="Times New Roman" panose="02020603050405020304" pitchFamily="18" charset="0"/>
              </a:endParaRPr>
            </a:p>
          </p:txBody>
        </p:sp>
        <p:cxnSp>
          <p:nvCxnSpPr>
            <p:cNvPr id="29" name="Straight Connector 28"/>
            <p:cNvCxnSpPr/>
            <p:nvPr/>
          </p:nvCxnSpPr>
          <p:spPr>
            <a:xfrm flipH="1">
              <a:off x="2664755" y="1541713"/>
              <a:ext cx="27940" cy="82550"/>
            </a:xfrm>
            <a:prstGeom prst="line">
              <a:avLst/>
            </a:prstGeom>
            <a:noFill/>
            <a:ln w="15875" cap="flat" cmpd="sng" algn="ctr">
              <a:solidFill>
                <a:srgbClr val="FF0000"/>
              </a:solidFill>
              <a:prstDash val="solid"/>
              <a:miter lim="800000"/>
            </a:ln>
            <a:effectLst/>
          </p:spPr>
        </p:cxnSp>
        <p:sp>
          <p:nvSpPr>
            <p:cNvPr id="30" name="Text Box 200"/>
            <p:cNvSpPr txBox="1"/>
            <p:nvPr/>
          </p:nvSpPr>
          <p:spPr>
            <a:xfrm>
              <a:off x="3162299" y="452053"/>
              <a:ext cx="1866901" cy="5245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000" dirty="0" err="1">
                  <a:effectLst/>
                  <a:latin typeface="Arial" panose="020B0604020202020204" pitchFamily="34" charset="0"/>
                  <a:ea typeface="Times New Roman" panose="02020603050405020304" pitchFamily="18" charset="0"/>
                  <a:cs typeface="Times New Roman" panose="02020603050405020304" pitchFamily="18" charset="0"/>
                </a:rPr>
                <a:t>r</a:t>
              </a:r>
              <a:r>
                <a:rPr lang="en-GB" sz="1000" baseline="-25000" dirty="0" err="1">
                  <a:effectLst/>
                  <a:latin typeface="Arial" panose="020B0604020202020204" pitchFamily="34" charset="0"/>
                  <a:ea typeface="Times New Roman" panose="02020603050405020304" pitchFamily="18" charset="0"/>
                  <a:cs typeface="Times New Roman" panose="02020603050405020304" pitchFamily="18" charset="0"/>
                </a:rPr>
                <a:t>P</a:t>
              </a:r>
              <a:r>
                <a:rPr lang="en-GB" sz="1000" baseline="-250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Radius of Probe</a:t>
              </a:r>
              <a:endParaRPr lang="en-GB" sz="1200" dirty="0">
                <a:effectLst/>
                <a:latin typeface="Times New Roman" panose="02020603050405020304" pitchFamily="18" charset="0"/>
                <a:ea typeface="Times New Roman" panose="02020603050405020304" pitchFamily="18" charset="0"/>
              </a:endParaRPr>
            </a:p>
            <a:p>
              <a:pPr>
                <a:spcAft>
                  <a:spcPts val="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r</a:t>
              </a:r>
              <a:r>
                <a:rPr lang="en-GB" sz="10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 Internal radius of part</a:t>
              </a:r>
              <a:endParaRPr lang="en-GB" sz="1200" dirty="0">
                <a:effectLst/>
                <a:latin typeface="Times New Roman" panose="02020603050405020304" pitchFamily="18" charset="0"/>
                <a:ea typeface="Times New Roman" panose="02020603050405020304" pitchFamily="18" charset="0"/>
              </a:endParaRPr>
            </a:p>
          </p:txBody>
        </p:sp>
      </p:grpSp>
      <p:grpSp>
        <p:nvGrpSpPr>
          <p:cNvPr id="31" name="Canvas 51"/>
          <p:cNvGrpSpPr/>
          <p:nvPr/>
        </p:nvGrpSpPr>
        <p:grpSpPr>
          <a:xfrm>
            <a:off x="385584" y="5628503"/>
            <a:ext cx="4635500" cy="1224280"/>
            <a:chOff x="0" y="0"/>
            <a:chExt cx="4635500" cy="1224280"/>
          </a:xfrm>
        </p:grpSpPr>
        <p:sp>
          <p:nvSpPr>
            <p:cNvPr id="32" name="Rectangle 31"/>
            <p:cNvSpPr/>
            <p:nvPr/>
          </p:nvSpPr>
          <p:spPr>
            <a:xfrm>
              <a:off x="0" y="0"/>
              <a:ext cx="4635500" cy="1224280"/>
            </a:xfrm>
            <a:prstGeom prst="rect">
              <a:avLst/>
            </a:prstGeom>
          </p:spPr>
        </p:sp>
        <p:cxnSp>
          <p:nvCxnSpPr>
            <p:cNvPr id="33" name="Straight Connector 32"/>
            <p:cNvCxnSpPr/>
            <p:nvPr/>
          </p:nvCxnSpPr>
          <p:spPr>
            <a:xfrm flipV="1">
              <a:off x="310662" y="201320"/>
              <a:ext cx="3206261" cy="439616"/>
            </a:xfrm>
            <a:prstGeom prst="line">
              <a:avLst/>
            </a:prstGeom>
            <a:noFill/>
            <a:ln w="6350" cap="flat" cmpd="sng" algn="ctr">
              <a:solidFill>
                <a:srgbClr val="5B9BD5"/>
              </a:solidFill>
              <a:prstDash val="solid"/>
              <a:miter lim="800000"/>
              <a:tailEnd type="none"/>
            </a:ln>
            <a:effectLst/>
          </p:spPr>
        </p:cxnSp>
        <p:cxnSp>
          <p:nvCxnSpPr>
            <p:cNvPr id="34" name="Straight Connector 33"/>
            <p:cNvCxnSpPr/>
            <p:nvPr/>
          </p:nvCxnSpPr>
          <p:spPr>
            <a:xfrm>
              <a:off x="310662" y="640936"/>
              <a:ext cx="3264876" cy="0"/>
            </a:xfrm>
            <a:prstGeom prst="line">
              <a:avLst/>
            </a:prstGeom>
            <a:noFill/>
            <a:ln w="6350" cap="flat" cmpd="sng" algn="ctr">
              <a:solidFill>
                <a:srgbClr val="5B9BD5"/>
              </a:solidFill>
              <a:prstDash val="solid"/>
              <a:miter lim="800000"/>
              <a:tailEnd type="none"/>
            </a:ln>
            <a:effectLst/>
          </p:spPr>
        </p:cxnSp>
        <p:sp>
          <p:nvSpPr>
            <p:cNvPr id="35" name="Freeform 34"/>
            <p:cNvSpPr/>
            <p:nvPr/>
          </p:nvSpPr>
          <p:spPr>
            <a:xfrm>
              <a:off x="3498723" y="201320"/>
              <a:ext cx="52520" cy="439615"/>
            </a:xfrm>
            <a:custGeom>
              <a:avLst/>
              <a:gdLst>
                <a:gd name="connsiteX0" fmla="*/ 17585 w 19277"/>
                <a:gd name="connsiteY0" fmla="*/ 433754 h 433754"/>
                <a:gd name="connsiteX1" fmla="*/ 17585 w 19277"/>
                <a:gd name="connsiteY1" fmla="*/ 193431 h 433754"/>
                <a:gd name="connsiteX2" fmla="*/ 0 w 19277"/>
                <a:gd name="connsiteY2" fmla="*/ 0 h 433754"/>
                <a:gd name="connsiteX0" fmla="*/ 19277 w 20240"/>
                <a:gd name="connsiteY0" fmla="*/ 422031 h 422031"/>
                <a:gd name="connsiteX1" fmla="*/ 17585 w 20240"/>
                <a:gd name="connsiteY1" fmla="*/ 193431 h 422031"/>
                <a:gd name="connsiteX2" fmla="*/ 0 w 20240"/>
                <a:gd name="connsiteY2" fmla="*/ 0 h 422031"/>
                <a:gd name="connsiteX0" fmla="*/ 43341 w 45810"/>
                <a:gd name="connsiteY0" fmla="*/ 422031 h 422031"/>
                <a:gd name="connsiteX1" fmla="*/ 41649 w 45810"/>
                <a:gd name="connsiteY1" fmla="*/ 193431 h 422031"/>
                <a:gd name="connsiteX2" fmla="*/ 0 w 45810"/>
                <a:gd name="connsiteY2" fmla="*/ 0 h 422031"/>
                <a:gd name="connsiteX0" fmla="*/ 43341 w 43451"/>
                <a:gd name="connsiteY0" fmla="*/ 422031 h 422031"/>
                <a:gd name="connsiteX1" fmla="*/ 24063 w 43451"/>
                <a:gd name="connsiteY1" fmla="*/ 201452 h 422031"/>
                <a:gd name="connsiteX2" fmla="*/ 0 w 43451"/>
                <a:gd name="connsiteY2" fmla="*/ 0 h 422031"/>
                <a:gd name="connsiteX0" fmla="*/ 43341 w 46979"/>
                <a:gd name="connsiteY0" fmla="*/ 422031 h 422031"/>
                <a:gd name="connsiteX1" fmla="*/ 43451 w 46979"/>
                <a:gd name="connsiteY1" fmla="*/ 197442 h 422031"/>
                <a:gd name="connsiteX2" fmla="*/ 0 w 46979"/>
                <a:gd name="connsiteY2" fmla="*/ 0 h 422031"/>
                <a:gd name="connsiteX0" fmla="*/ 43341 w 46979"/>
                <a:gd name="connsiteY0" fmla="*/ 422031 h 422031"/>
                <a:gd name="connsiteX1" fmla="*/ 43451 w 46979"/>
                <a:gd name="connsiteY1" fmla="*/ 197442 h 422031"/>
                <a:gd name="connsiteX2" fmla="*/ 0 w 46979"/>
                <a:gd name="connsiteY2" fmla="*/ 0 h 422031"/>
                <a:gd name="connsiteX0" fmla="*/ 43341 w 45222"/>
                <a:gd name="connsiteY0" fmla="*/ 422031 h 422031"/>
                <a:gd name="connsiteX1" fmla="*/ 43451 w 45222"/>
                <a:gd name="connsiteY1" fmla="*/ 197442 h 422031"/>
                <a:gd name="connsiteX2" fmla="*/ 0 w 45222"/>
                <a:gd name="connsiteY2" fmla="*/ 0 h 422031"/>
                <a:gd name="connsiteX0" fmla="*/ 43341 w 46979"/>
                <a:gd name="connsiteY0" fmla="*/ 422031 h 422031"/>
                <a:gd name="connsiteX1" fmla="*/ 43451 w 46979"/>
                <a:gd name="connsiteY1" fmla="*/ 197442 h 422031"/>
                <a:gd name="connsiteX2" fmla="*/ 0 w 46979"/>
                <a:gd name="connsiteY2" fmla="*/ 0 h 422031"/>
                <a:gd name="connsiteX0" fmla="*/ 43341 w 46979"/>
                <a:gd name="connsiteY0" fmla="*/ 422031 h 422031"/>
                <a:gd name="connsiteX1" fmla="*/ 43451 w 46979"/>
                <a:gd name="connsiteY1" fmla="*/ 197442 h 422031"/>
                <a:gd name="connsiteX2" fmla="*/ 0 w 46979"/>
                <a:gd name="connsiteY2" fmla="*/ 0 h 422031"/>
                <a:gd name="connsiteX0" fmla="*/ 43341 w 49678"/>
                <a:gd name="connsiteY0" fmla="*/ 422031 h 422031"/>
                <a:gd name="connsiteX1" fmla="*/ 46979 w 49678"/>
                <a:gd name="connsiteY1" fmla="*/ 209165 h 422031"/>
                <a:gd name="connsiteX2" fmla="*/ 0 w 49678"/>
                <a:gd name="connsiteY2" fmla="*/ 0 h 422031"/>
                <a:gd name="connsiteX0" fmla="*/ 43341 w 47498"/>
                <a:gd name="connsiteY0" fmla="*/ 422031 h 422031"/>
                <a:gd name="connsiteX1" fmla="*/ 46979 w 47498"/>
                <a:gd name="connsiteY1" fmla="*/ 209165 h 422031"/>
                <a:gd name="connsiteX2" fmla="*/ 0 w 47498"/>
                <a:gd name="connsiteY2" fmla="*/ 0 h 422031"/>
                <a:gd name="connsiteX0" fmla="*/ 43341 w 50955"/>
                <a:gd name="connsiteY0" fmla="*/ 422031 h 422031"/>
                <a:gd name="connsiteX1" fmla="*/ 46979 w 50955"/>
                <a:gd name="connsiteY1" fmla="*/ 209165 h 422031"/>
                <a:gd name="connsiteX2" fmla="*/ 0 w 50955"/>
                <a:gd name="connsiteY2" fmla="*/ 0 h 422031"/>
                <a:gd name="connsiteX0" fmla="*/ 50955 w 52709"/>
                <a:gd name="connsiteY0" fmla="*/ 422031 h 422031"/>
                <a:gd name="connsiteX1" fmla="*/ 46979 w 52709"/>
                <a:gd name="connsiteY1" fmla="*/ 209165 h 422031"/>
                <a:gd name="connsiteX2" fmla="*/ 0 w 52709"/>
                <a:gd name="connsiteY2" fmla="*/ 0 h 422031"/>
                <a:gd name="connsiteX0" fmla="*/ 50955 w 50955"/>
                <a:gd name="connsiteY0" fmla="*/ 422031 h 422031"/>
                <a:gd name="connsiteX1" fmla="*/ 0 w 50955"/>
                <a:gd name="connsiteY1" fmla="*/ 0 h 422031"/>
                <a:gd name="connsiteX0" fmla="*/ 50955 w 50955"/>
                <a:gd name="connsiteY0" fmla="*/ 439615 h 439615"/>
                <a:gd name="connsiteX1" fmla="*/ 0 w 50955"/>
                <a:gd name="connsiteY1" fmla="*/ 0 h 439615"/>
                <a:gd name="connsiteX0" fmla="*/ 50955 w 50955"/>
                <a:gd name="connsiteY0" fmla="*/ 439615 h 439615"/>
                <a:gd name="connsiteX1" fmla="*/ 0 w 50955"/>
                <a:gd name="connsiteY1" fmla="*/ 0 h 439615"/>
                <a:gd name="connsiteX0" fmla="*/ 50955 w 52520"/>
                <a:gd name="connsiteY0" fmla="*/ 439615 h 439615"/>
                <a:gd name="connsiteX1" fmla="*/ 0 w 52520"/>
                <a:gd name="connsiteY1" fmla="*/ 0 h 439615"/>
              </a:gdLst>
              <a:ahLst/>
              <a:cxnLst>
                <a:cxn ang="0">
                  <a:pos x="connsiteX0" y="connsiteY0"/>
                </a:cxn>
                <a:cxn ang="0">
                  <a:pos x="connsiteX1" y="connsiteY1"/>
                </a:cxn>
              </a:cxnLst>
              <a:rect l="l" t="t" r="r" b="b"/>
              <a:pathLst>
                <a:path w="52520" h="439615">
                  <a:moveTo>
                    <a:pt x="50955" y="439615"/>
                  </a:moveTo>
                  <a:cubicBezTo>
                    <a:pt x="55741" y="295798"/>
                    <a:pt x="52363" y="176474"/>
                    <a:pt x="0" y="0"/>
                  </a:cubicBezTo>
                </a:path>
              </a:pathLst>
            </a:custGeom>
            <a:noFill/>
            <a:ln w="15875" cap="flat" cmpd="sng" algn="ctr">
              <a:solidFill>
                <a:srgbClr val="5B9BD5"/>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Freeform 35"/>
            <p:cNvSpPr/>
            <p:nvPr/>
          </p:nvSpPr>
          <p:spPr>
            <a:xfrm>
              <a:off x="2121390" y="392796"/>
              <a:ext cx="29448" cy="248139"/>
            </a:xfrm>
            <a:custGeom>
              <a:avLst/>
              <a:gdLst>
                <a:gd name="connsiteX0" fmla="*/ 17585 w 19277"/>
                <a:gd name="connsiteY0" fmla="*/ 433754 h 433754"/>
                <a:gd name="connsiteX1" fmla="*/ 17585 w 19277"/>
                <a:gd name="connsiteY1" fmla="*/ 193431 h 433754"/>
                <a:gd name="connsiteX2" fmla="*/ 0 w 19277"/>
                <a:gd name="connsiteY2" fmla="*/ 0 h 433754"/>
                <a:gd name="connsiteX0" fmla="*/ 19277 w 20240"/>
                <a:gd name="connsiteY0" fmla="*/ 422031 h 422031"/>
                <a:gd name="connsiteX1" fmla="*/ 17585 w 20240"/>
                <a:gd name="connsiteY1" fmla="*/ 193431 h 422031"/>
                <a:gd name="connsiteX2" fmla="*/ 0 w 20240"/>
                <a:gd name="connsiteY2" fmla="*/ 0 h 422031"/>
                <a:gd name="connsiteX0" fmla="*/ 43341 w 45810"/>
                <a:gd name="connsiteY0" fmla="*/ 422031 h 422031"/>
                <a:gd name="connsiteX1" fmla="*/ 41649 w 45810"/>
                <a:gd name="connsiteY1" fmla="*/ 193431 h 422031"/>
                <a:gd name="connsiteX2" fmla="*/ 0 w 45810"/>
                <a:gd name="connsiteY2" fmla="*/ 0 h 422031"/>
                <a:gd name="connsiteX0" fmla="*/ 43341 w 43451"/>
                <a:gd name="connsiteY0" fmla="*/ 422031 h 422031"/>
                <a:gd name="connsiteX1" fmla="*/ 24063 w 43451"/>
                <a:gd name="connsiteY1" fmla="*/ 201452 h 422031"/>
                <a:gd name="connsiteX2" fmla="*/ 0 w 43451"/>
                <a:gd name="connsiteY2" fmla="*/ 0 h 422031"/>
                <a:gd name="connsiteX0" fmla="*/ 43341 w 46979"/>
                <a:gd name="connsiteY0" fmla="*/ 422031 h 422031"/>
                <a:gd name="connsiteX1" fmla="*/ 43451 w 46979"/>
                <a:gd name="connsiteY1" fmla="*/ 197442 h 422031"/>
                <a:gd name="connsiteX2" fmla="*/ 0 w 46979"/>
                <a:gd name="connsiteY2" fmla="*/ 0 h 422031"/>
                <a:gd name="connsiteX0" fmla="*/ 43341 w 46979"/>
                <a:gd name="connsiteY0" fmla="*/ 422031 h 422031"/>
                <a:gd name="connsiteX1" fmla="*/ 43451 w 46979"/>
                <a:gd name="connsiteY1" fmla="*/ 197442 h 422031"/>
                <a:gd name="connsiteX2" fmla="*/ 0 w 46979"/>
                <a:gd name="connsiteY2" fmla="*/ 0 h 422031"/>
                <a:gd name="connsiteX0" fmla="*/ 43341 w 45222"/>
                <a:gd name="connsiteY0" fmla="*/ 422031 h 422031"/>
                <a:gd name="connsiteX1" fmla="*/ 43451 w 45222"/>
                <a:gd name="connsiteY1" fmla="*/ 197442 h 422031"/>
                <a:gd name="connsiteX2" fmla="*/ 0 w 45222"/>
                <a:gd name="connsiteY2" fmla="*/ 0 h 422031"/>
                <a:gd name="connsiteX0" fmla="*/ 43341 w 46979"/>
                <a:gd name="connsiteY0" fmla="*/ 422031 h 422031"/>
                <a:gd name="connsiteX1" fmla="*/ 43451 w 46979"/>
                <a:gd name="connsiteY1" fmla="*/ 197442 h 422031"/>
                <a:gd name="connsiteX2" fmla="*/ 0 w 46979"/>
                <a:gd name="connsiteY2" fmla="*/ 0 h 422031"/>
                <a:gd name="connsiteX0" fmla="*/ 43341 w 46979"/>
                <a:gd name="connsiteY0" fmla="*/ 422031 h 422031"/>
                <a:gd name="connsiteX1" fmla="*/ 43451 w 46979"/>
                <a:gd name="connsiteY1" fmla="*/ 197442 h 422031"/>
                <a:gd name="connsiteX2" fmla="*/ 0 w 46979"/>
                <a:gd name="connsiteY2" fmla="*/ 0 h 422031"/>
                <a:gd name="connsiteX0" fmla="*/ 43341 w 49678"/>
                <a:gd name="connsiteY0" fmla="*/ 422031 h 422031"/>
                <a:gd name="connsiteX1" fmla="*/ 46979 w 49678"/>
                <a:gd name="connsiteY1" fmla="*/ 209165 h 422031"/>
                <a:gd name="connsiteX2" fmla="*/ 0 w 49678"/>
                <a:gd name="connsiteY2" fmla="*/ 0 h 422031"/>
                <a:gd name="connsiteX0" fmla="*/ 43341 w 47498"/>
                <a:gd name="connsiteY0" fmla="*/ 422031 h 422031"/>
                <a:gd name="connsiteX1" fmla="*/ 46979 w 47498"/>
                <a:gd name="connsiteY1" fmla="*/ 209165 h 422031"/>
                <a:gd name="connsiteX2" fmla="*/ 0 w 47498"/>
                <a:gd name="connsiteY2" fmla="*/ 0 h 422031"/>
                <a:gd name="connsiteX0" fmla="*/ 43341 w 50955"/>
                <a:gd name="connsiteY0" fmla="*/ 422031 h 422031"/>
                <a:gd name="connsiteX1" fmla="*/ 46979 w 50955"/>
                <a:gd name="connsiteY1" fmla="*/ 209165 h 422031"/>
                <a:gd name="connsiteX2" fmla="*/ 0 w 50955"/>
                <a:gd name="connsiteY2" fmla="*/ 0 h 422031"/>
                <a:gd name="connsiteX0" fmla="*/ 50955 w 52709"/>
                <a:gd name="connsiteY0" fmla="*/ 422031 h 422031"/>
                <a:gd name="connsiteX1" fmla="*/ 46979 w 52709"/>
                <a:gd name="connsiteY1" fmla="*/ 209165 h 422031"/>
                <a:gd name="connsiteX2" fmla="*/ 0 w 52709"/>
                <a:gd name="connsiteY2" fmla="*/ 0 h 422031"/>
                <a:gd name="connsiteX0" fmla="*/ 33951 w 35705"/>
                <a:gd name="connsiteY0" fmla="*/ 422031 h 422031"/>
                <a:gd name="connsiteX1" fmla="*/ 29975 w 35705"/>
                <a:gd name="connsiteY1" fmla="*/ 209165 h 422031"/>
                <a:gd name="connsiteX2" fmla="*/ 0 w 35705"/>
                <a:gd name="connsiteY2" fmla="*/ 0 h 422031"/>
                <a:gd name="connsiteX0" fmla="*/ 33951 w 35705"/>
                <a:gd name="connsiteY0" fmla="*/ 422031 h 422031"/>
                <a:gd name="connsiteX1" fmla="*/ 29975 w 35705"/>
                <a:gd name="connsiteY1" fmla="*/ 209165 h 422031"/>
                <a:gd name="connsiteX2" fmla="*/ 0 w 35705"/>
                <a:gd name="connsiteY2" fmla="*/ 0 h 422031"/>
                <a:gd name="connsiteX0" fmla="*/ 33951 w 34126"/>
                <a:gd name="connsiteY0" fmla="*/ 422031 h 422031"/>
                <a:gd name="connsiteX1" fmla="*/ 29975 w 34126"/>
                <a:gd name="connsiteY1" fmla="*/ 209165 h 422031"/>
                <a:gd name="connsiteX2" fmla="*/ 0 w 34126"/>
                <a:gd name="connsiteY2" fmla="*/ 0 h 422031"/>
                <a:gd name="connsiteX0" fmla="*/ 33951 w 37946"/>
                <a:gd name="connsiteY0" fmla="*/ 422031 h 422031"/>
                <a:gd name="connsiteX1" fmla="*/ 29975 w 37946"/>
                <a:gd name="connsiteY1" fmla="*/ 209165 h 422031"/>
                <a:gd name="connsiteX2" fmla="*/ 0 w 37946"/>
                <a:gd name="connsiteY2" fmla="*/ 0 h 422031"/>
                <a:gd name="connsiteX0" fmla="*/ 33951 w 37946"/>
                <a:gd name="connsiteY0" fmla="*/ 422031 h 422031"/>
                <a:gd name="connsiteX1" fmla="*/ 29975 w 37946"/>
                <a:gd name="connsiteY1" fmla="*/ 209165 h 422031"/>
                <a:gd name="connsiteX2" fmla="*/ 0 w 37946"/>
                <a:gd name="connsiteY2" fmla="*/ 0 h 422031"/>
                <a:gd name="connsiteX0" fmla="*/ 33951 w 33951"/>
                <a:gd name="connsiteY0" fmla="*/ 422031 h 422031"/>
                <a:gd name="connsiteX1" fmla="*/ 0 w 33951"/>
                <a:gd name="connsiteY1" fmla="*/ 0 h 422031"/>
                <a:gd name="connsiteX0" fmla="*/ 33951 w 34951"/>
                <a:gd name="connsiteY0" fmla="*/ 422031 h 422031"/>
                <a:gd name="connsiteX1" fmla="*/ 0 w 34951"/>
                <a:gd name="connsiteY1" fmla="*/ 0 h 422031"/>
                <a:gd name="connsiteX0" fmla="*/ 33951 w 35851"/>
                <a:gd name="connsiteY0" fmla="*/ 422031 h 422031"/>
                <a:gd name="connsiteX1" fmla="*/ 0 w 35851"/>
                <a:gd name="connsiteY1" fmla="*/ 0 h 422031"/>
                <a:gd name="connsiteX0" fmla="*/ 33951 w 35649"/>
                <a:gd name="connsiteY0" fmla="*/ 422031 h 422031"/>
                <a:gd name="connsiteX1" fmla="*/ 0 w 35649"/>
                <a:gd name="connsiteY1" fmla="*/ 0 h 422031"/>
                <a:gd name="connsiteX0" fmla="*/ 33951 w 33951"/>
                <a:gd name="connsiteY0" fmla="*/ 422031 h 422031"/>
                <a:gd name="connsiteX1" fmla="*/ 0 w 33951"/>
                <a:gd name="connsiteY1" fmla="*/ 0 h 422031"/>
                <a:gd name="connsiteX0" fmla="*/ 33951 w 33951"/>
                <a:gd name="connsiteY0" fmla="*/ 422031 h 422031"/>
                <a:gd name="connsiteX1" fmla="*/ 0 w 33951"/>
                <a:gd name="connsiteY1" fmla="*/ 0 h 422031"/>
                <a:gd name="connsiteX0" fmla="*/ 33951 w 33951"/>
                <a:gd name="connsiteY0" fmla="*/ 422031 h 422031"/>
                <a:gd name="connsiteX1" fmla="*/ 0 w 33951"/>
                <a:gd name="connsiteY1" fmla="*/ 0 h 422031"/>
              </a:gdLst>
              <a:ahLst/>
              <a:cxnLst>
                <a:cxn ang="0">
                  <a:pos x="connsiteX0" y="connsiteY0"/>
                </a:cxn>
                <a:cxn ang="0">
                  <a:pos x="connsiteX1" y="connsiteY1"/>
                </a:cxn>
              </a:cxnLst>
              <a:rect l="l" t="t" r="r" b="b"/>
              <a:pathLst>
                <a:path w="33951" h="422031">
                  <a:moveTo>
                    <a:pt x="33951" y="422031"/>
                  </a:moveTo>
                  <a:cubicBezTo>
                    <a:pt x="30386" y="315659"/>
                    <a:pt x="39741" y="174982"/>
                    <a:pt x="0" y="0"/>
                  </a:cubicBezTo>
                </a:path>
              </a:pathLst>
            </a:custGeom>
            <a:noFill/>
            <a:ln w="15875" cap="flat" cmpd="sng" algn="ctr">
              <a:solidFill>
                <a:srgbClr val="5B9BD5"/>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Rectangle 36"/>
            <p:cNvSpPr/>
            <p:nvPr/>
          </p:nvSpPr>
          <p:spPr>
            <a:xfrm>
              <a:off x="2078182" y="568519"/>
              <a:ext cx="72656" cy="72000"/>
            </a:xfrm>
            <a:prstGeom prst="rect">
              <a:avLst/>
            </a:prstGeom>
            <a:noFill/>
            <a:ln w="15875" cap="flat" cmpd="sng" algn="ctr">
              <a:solidFill>
                <a:srgbClr val="5B9BD5"/>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Rectangle 37"/>
            <p:cNvSpPr/>
            <p:nvPr/>
          </p:nvSpPr>
          <p:spPr>
            <a:xfrm>
              <a:off x="3478853" y="568519"/>
              <a:ext cx="72390" cy="72000"/>
            </a:xfrm>
            <a:prstGeom prst="rect">
              <a:avLst/>
            </a:prstGeom>
            <a:noFill/>
            <a:ln w="15875" cap="flat" cmpd="sng" algn="ctr">
              <a:solidFill>
                <a:srgbClr val="5B9BD5"/>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 name="Text Box 37"/>
            <p:cNvSpPr txBox="1"/>
            <p:nvPr/>
          </p:nvSpPr>
          <p:spPr>
            <a:xfrm>
              <a:off x="888682" y="610620"/>
              <a:ext cx="294618" cy="283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100">
                  <a:effectLst/>
                  <a:latin typeface="Arial" panose="020B0604020202020204" pitchFamily="34" charset="0"/>
                  <a:ea typeface="Times New Roman" panose="02020603050405020304" pitchFamily="18" charset="0"/>
                  <a:cs typeface="Arial" panose="020B0604020202020204" pitchFamily="34" charset="0"/>
                </a:rPr>
                <a:t>α</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0" name="Text Box 37"/>
            <p:cNvSpPr txBox="1"/>
            <p:nvPr/>
          </p:nvSpPr>
          <p:spPr>
            <a:xfrm>
              <a:off x="1998133" y="618349"/>
              <a:ext cx="480567" cy="3259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100" b="1">
                  <a:effectLst/>
                  <a:latin typeface="Arial" panose="020B0604020202020204" pitchFamily="34" charset="0"/>
                  <a:ea typeface="Times New Roman" panose="02020603050405020304" pitchFamily="18" charset="0"/>
                </a:rPr>
                <a:t>r</a:t>
              </a:r>
              <a:r>
                <a:rPr lang="en-GB" sz="1100" b="1" baseline="-25000">
                  <a:effectLst/>
                  <a:latin typeface="Arial" panose="020B0604020202020204" pitchFamily="34" charset="0"/>
                  <a:ea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p:txBody>
        </p:sp>
        <p:sp>
          <p:nvSpPr>
            <p:cNvPr id="41" name="Text Box 37"/>
            <p:cNvSpPr txBox="1"/>
            <p:nvPr/>
          </p:nvSpPr>
          <p:spPr>
            <a:xfrm>
              <a:off x="3429814" y="642720"/>
              <a:ext cx="48006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100" b="1">
                  <a:effectLst/>
                  <a:latin typeface="Arial" panose="020B0604020202020204" pitchFamily="34" charset="0"/>
                  <a:ea typeface="Times New Roman" panose="02020603050405020304" pitchFamily="18" charset="0"/>
                </a:rPr>
                <a:t>r</a:t>
              </a:r>
              <a:r>
                <a:rPr lang="en-GB" sz="1100" b="1" baseline="-25000">
                  <a:effectLst/>
                  <a:latin typeface="Arial" panose="020B0604020202020204" pitchFamily="34" charset="0"/>
                  <a:ea typeface="Times New Roman" panose="02020603050405020304" pitchFamily="18" charset="0"/>
                </a:rPr>
                <a:t>2</a:t>
              </a:r>
              <a:endParaRPr lang="en-GB" sz="1200">
                <a:effectLst/>
                <a:latin typeface="Times New Roman" panose="02020603050405020304" pitchFamily="18" charset="0"/>
                <a:ea typeface="Times New Roman" panose="02020603050405020304" pitchFamily="18" charset="0"/>
              </a:endParaRPr>
            </a:p>
          </p:txBody>
        </p:sp>
        <p:cxnSp>
          <p:nvCxnSpPr>
            <p:cNvPr id="42" name="Straight Connector 41"/>
            <p:cNvCxnSpPr/>
            <p:nvPr/>
          </p:nvCxnSpPr>
          <p:spPr>
            <a:xfrm>
              <a:off x="3575538" y="418197"/>
              <a:ext cx="0" cy="2227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56848" y="418686"/>
              <a:ext cx="0" cy="2222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1792265" y="392796"/>
              <a:ext cx="285917" cy="0"/>
            </a:xfrm>
            <a:prstGeom prst="line">
              <a:avLst/>
            </a:prstGeom>
            <a:ln w="9525"/>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H="1">
              <a:off x="1782400" y="642501"/>
              <a:ext cx="285750" cy="0"/>
            </a:xfrm>
            <a:prstGeom prst="line">
              <a:avLst/>
            </a:prstGeom>
            <a:ln w="9525"/>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1954190" y="159117"/>
              <a:ext cx="0" cy="233679"/>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V="1">
              <a:off x="1962105" y="642502"/>
              <a:ext cx="0" cy="251918"/>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flipV="1">
              <a:off x="3772195" y="201320"/>
              <a:ext cx="0" cy="439616"/>
            </a:xfrm>
            <a:prstGeom prst="straightConnector1">
              <a:avLst/>
            </a:prstGeom>
            <a:ln w="9525">
              <a:headEnd type="triangle"/>
              <a:tailEnd type="triangle"/>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H="1">
              <a:off x="3569925" y="201320"/>
              <a:ext cx="285750" cy="0"/>
            </a:xfrm>
            <a:prstGeom prst="line">
              <a:avLst/>
            </a:prstGeom>
            <a:ln w="9525"/>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3607730" y="649147"/>
              <a:ext cx="252000" cy="0"/>
            </a:xfrm>
            <a:prstGeom prst="line">
              <a:avLst/>
            </a:prstGeom>
            <a:ln w="9525"/>
          </p:spPr>
          <p:style>
            <a:lnRef idx="1">
              <a:schemeClr val="dk1"/>
            </a:lnRef>
            <a:fillRef idx="0">
              <a:schemeClr val="dk1"/>
            </a:fillRef>
            <a:effectRef idx="0">
              <a:schemeClr val="dk1"/>
            </a:effectRef>
            <a:fontRef idx="minor">
              <a:schemeClr val="tx1"/>
            </a:fontRef>
          </p:style>
        </p:cxnSp>
        <p:sp>
          <p:nvSpPr>
            <p:cNvPr id="51" name="Text Box 37"/>
            <p:cNvSpPr txBox="1"/>
            <p:nvPr/>
          </p:nvSpPr>
          <p:spPr>
            <a:xfrm>
              <a:off x="3730920" y="260839"/>
              <a:ext cx="480060" cy="3076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100">
                  <a:effectLst/>
                  <a:latin typeface="Arial" panose="020B0604020202020204" pitchFamily="34" charset="0"/>
                  <a:ea typeface="Times New Roman" panose="02020603050405020304" pitchFamily="18" charset="0"/>
                </a:rPr>
                <a:t>d</a:t>
              </a:r>
              <a:r>
                <a:rPr lang="en-GB" sz="1100" baseline="-25000">
                  <a:effectLst/>
                  <a:latin typeface="Arial" panose="020B0604020202020204" pitchFamily="34" charset="0"/>
                  <a:ea typeface="Times New Roman" panose="02020603050405020304" pitchFamily="18" charset="0"/>
                </a:rPr>
                <a:t>2</a:t>
              </a:r>
              <a:endParaRPr lang="en-GB" sz="1200">
                <a:effectLst/>
                <a:latin typeface="Times New Roman" panose="02020603050405020304" pitchFamily="18" charset="0"/>
                <a:ea typeface="Times New Roman" panose="02020603050405020304" pitchFamily="18" charset="0"/>
              </a:endParaRPr>
            </a:p>
          </p:txBody>
        </p:sp>
        <p:sp>
          <p:nvSpPr>
            <p:cNvPr id="52" name="Text Box 37"/>
            <p:cNvSpPr txBox="1"/>
            <p:nvPr/>
          </p:nvSpPr>
          <p:spPr>
            <a:xfrm>
              <a:off x="1670778" y="85456"/>
              <a:ext cx="48006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100">
                  <a:effectLst/>
                  <a:latin typeface="Arial" panose="020B0604020202020204" pitchFamily="34" charset="0"/>
                  <a:ea typeface="Times New Roman" panose="02020603050405020304" pitchFamily="18" charset="0"/>
                </a:rPr>
                <a:t>d</a:t>
              </a:r>
              <a:endParaRPr lang="en-GB" sz="1200">
                <a:effectLst/>
                <a:latin typeface="Times New Roman" panose="02020603050405020304" pitchFamily="18" charset="0"/>
                <a:ea typeface="Times New Roman" panose="02020603050405020304" pitchFamily="18" charset="0"/>
              </a:endParaRPr>
            </a:p>
          </p:txBody>
        </p:sp>
        <p:cxnSp>
          <p:nvCxnSpPr>
            <p:cNvPr id="53" name="Straight Arrow Connector 52"/>
            <p:cNvCxnSpPr/>
            <p:nvPr/>
          </p:nvCxnSpPr>
          <p:spPr>
            <a:xfrm flipH="1" flipV="1">
              <a:off x="2156849" y="529958"/>
              <a:ext cx="606671" cy="426719"/>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007360" y="504853"/>
              <a:ext cx="568179" cy="451824"/>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5" name="Text Box 37"/>
            <p:cNvSpPr txBox="1"/>
            <p:nvPr/>
          </p:nvSpPr>
          <p:spPr>
            <a:xfrm>
              <a:off x="2577759" y="916940"/>
              <a:ext cx="1669121"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100">
                  <a:effectLst/>
                  <a:latin typeface="Arial" panose="020B0604020202020204" pitchFamily="34" charset="0"/>
                  <a:ea typeface="Times New Roman" panose="02020603050405020304" pitchFamily="18" charset="0"/>
                </a:rPr>
                <a:t>6mm defect (in </a:t>
              </a:r>
              <a:r>
                <a:rPr lang="en-GB" sz="1100">
                  <a:solidFill>
                    <a:srgbClr val="FF0000"/>
                  </a:solidFill>
                  <a:effectLst/>
                  <a:latin typeface="Arial" panose="020B0604020202020204" pitchFamily="34" charset="0"/>
                  <a:ea typeface="Times New Roman" panose="02020603050405020304" pitchFamily="18" charset="0"/>
                </a:rPr>
                <a:t>red</a:t>
              </a:r>
              <a:r>
                <a:rPr lang="en-GB" sz="1100">
                  <a:effectLst/>
                  <a:latin typeface="Arial" panose="020B0604020202020204" pitchFamily="34" charset="0"/>
                  <a:ea typeface="Times New Roman" panose="02020603050405020304" pitchFamily="18" charset="0"/>
                </a:rPr>
                <a:t>)</a:t>
              </a:r>
              <a:endParaRPr lang="en-GB" sz="1200">
                <a:effectLst/>
                <a:latin typeface="Times New Roman" panose="02020603050405020304" pitchFamily="18" charset="0"/>
                <a:ea typeface="Times New Roman" panose="02020603050405020304" pitchFamily="18" charset="0"/>
              </a:endParaRPr>
            </a:p>
          </p:txBody>
        </p:sp>
        <p:sp>
          <p:nvSpPr>
            <p:cNvPr id="56" name="Freeform 55"/>
            <p:cNvSpPr/>
            <p:nvPr/>
          </p:nvSpPr>
          <p:spPr>
            <a:xfrm>
              <a:off x="1064094" y="534720"/>
              <a:ext cx="25200" cy="108000"/>
            </a:xfrm>
            <a:custGeom>
              <a:avLst/>
              <a:gdLst>
                <a:gd name="connsiteX0" fmla="*/ 17585 w 19277"/>
                <a:gd name="connsiteY0" fmla="*/ 433754 h 433754"/>
                <a:gd name="connsiteX1" fmla="*/ 17585 w 19277"/>
                <a:gd name="connsiteY1" fmla="*/ 193431 h 433754"/>
                <a:gd name="connsiteX2" fmla="*/ 0 w 19277"/>
                <a:gd name="connsiteY2" fmla="*/ 0 h 433754"/>
                <a:gd name="connsiteX0" fmla="*/ 19277 w 20240"/>
                <a:gd name="connsiteY0" fmla="*/ 422031 h 422031"/>
                <a:gd name="connsiteX1" fmla="*/ 17585 w 20240"/>
                <a:gd name="connsiteY1" fmla="*/ 193431 h 422031"/>
                <a:gd name="connsiteX2" fmla="*/ 0 w 20240"/>
                <a:gd name="connsiteY2" fmla="*/ 0 h 422031"/>
                <a:gd name="connsiteX0" fmla="*/ 43341 w 45810"/>
                <a:gd name="connsiteY0" fmla="*/ 422031 h 422031"/>
                <a:gd name="connsiteX1" fmla="*/ 41649 w 45810"/>
                <a:gd name="connsiteY1" fmla="*/ 193431 h 422031"/>
                <a:gd name="connsiteX2" fmla="*/ 0 w 45810"/>
                <a:gd name="connsiteY2" fmla="*/ 0 h 422031"/>
                <a:gd name="connsiteX0" fmla="*/ 43341 w 43451"/>
                <a:gd name="connsiteY0" fmla="*/ 422031 h 422031"/>
                <a:gd name="connsiteX1" fmla="*/ 24063 w 43451"/>
                <a:gd name="connsiteY1" fmla="*/ 201452 h 422031"/>
                <a:gd name="connsiteX2" fmla="*/ 0 w 43451"/>
                <a:gd name="connsiteY2" fmla="*/ 0 h 422031"/>
                <a:gd name="connsiteX0" fmla="*/ 43341 w 46979"/>
                <a:gd name="connsiteY0" fmla="*/ 422031 h 422031"/>
                <a:gd name="connsiteX1" fmla="*/ 43451 w 46979"/>
                <a:gd name="connsiteY1" fmla="*/ 197442 h 422031"/>
                <a:gd name="connsiteX2" fmla="*/ 0 w 46979"/>
                <a:gd name="connsiteY2" fmla="*/ 0 h 422031"/>
                <a:gd name="connsiteX0" fmla="*/ 43341 w 46979"/>
                <a:gd name="connsiteY0" fmla="*/ 422031 h 422031"/>
                <a:gd name="connsiteX1" fmla="*/ 43451 w 46979"/>
                <a:gd name="connsiteY1" fmla="*/ 197442 h 422031"/>
                <a:gd name="connsiteX2" fmla="*/ 0 w 46979"/>
                <a:gd name="connsiteY2" fmla="*/ 0 h 422031"/>
                <a:gd name="connsiteX0" fmla="*/ 43341 w 45222"/>
                <a:gd name="connsiteY0" fmla="*/ 422031 h 422031"/>
                <a:gd name="connsiteX1" fmla="*/ 43451 w 45222"/>
                <a:gd name="connsiteY1" fmla="*/ 197442 h 422031"/>
                <a:gd name="connsiteX2" fmla="*/ 0 w 45222"/>
                <a:gd name="connsiteY2" fmla="*/ 0 h 422031"/>
                <a:gd name="connsiteX0" fmla="*/ 43341 w 46979"/>
                <a:gd name="connsiteY0" fmla="*/ 422031 h 422031"/>
                <a:gd name="connsiteX1" fmla="*/ 43451 w 46979"/>
                <a:gd name="connsiteY1" fmla="*/ 197442 h 422031"/>
                <a:gd name="connsiteX2" fmla="*/ 0 w 46979"/>
                <a:gd name="connsiteY2" fmla="*/ 0 h 422031"/>
                <a:gd name="connsiteX0" fmla="*/ 43341 w 46979"/>
                <a:gd name="connsiteY0" fmla="*/ 422031 h 422031"/>
                <a:gd name="connsiteX1" fmla="*/ 43451 w 46979"/>
                <a:gd name="connsiteY1" fmla="*/ 197442 h 422031"/>
                <a:gd name="connsiteX2" fmla="*/ 0 w 46979"/>
                <a:gd name="connsiteY2" fmla="*/ 0 h 422031"/>
                <a:gd name="connsiteX0" fmla="*/ 43341 w 49678"/>
                <a:gd name="connsiteY0" fmla="*/ 422031 h 422031"/>
                <a:gd name="connsiteX1" fmla="*/ 46979 w 49678"/>
                <a:gd name="connsiteY1" fmla="*/ 209165 h 422031"/>
                <a:gd name="connsiteX2" fmla="*/ 0 w 49678"/>
                <a:gd name="connsiteY2" fmla="*/ 0 h 422031"/>
                <a:gd name="connsiteX0" fmla="*/ 43341 w 47498"/>
                <a:gd name="connsiteY0" fmla="*/ 422031 h 422031"/>
                <a:gd name="connsiteX1" fmla="*/ 46979 w 47498"/>
                <a:gd name="connsiteY1" fmla="*/ 209165 h 422031"/>
                <a:gd name="connsiteX2" fmla="*/ 0 w 47498"/>
                <a:gd name="connsiteY2" fmla="*/ 0 h 422031"/>
                <a:gd name="connsiteX0" fmla="*/ 43341 w 50955"/>
                <a:gd name="connsiteY0" fmla="*/ 422031 h 422031"/>
                <a:gd name="connsiteX1" fmla="*/ 46979 w 50955"/>
                <a:gd name="connsiteY1" fmla="*/ 209165 h 422031"/>
                <a:gd name="connsiteX2" fmla="*/ 0 w 50955"/>
                <a:gd name="connsiteY2" fmla="*/ 0 h 422031"/>
                <a:gd name="connsiteX0" fmla="*/ 50955 w 52709"/>
                <a:gd name="connsiteY0" fmla="*/ 422031 h 422031"/>
                <a:gd name="connsiteX1" fmla="*/ 46979 w 52709"/>
                <a:gd name="connsiteY1" fmla="*/ 209165 h 422031"/>
                <a:gd name="connsiteX2" fmla="*/ 0 w 52709"/>
                <a:gd name="connsiteY2" fmla="*/ 0 h 422031"/>
                <a:gd name="connsiteX0" fmla="*/ 50955 w 50955"/>
                <a:gd name="connsiteY0" fmla="*/ 422031 h 422031"/>
                <a:gd name="connsiteX1" fmla="*/ 0 w 50955"/>
                <a:gd name="connsiteY1" fmla="*/ 0 h 422031"/>
                <a:gd name="connsiteX0" fmla="*/ 50955 w 50955"/>
                <a:gd name="connsiteY0" fmla="*/ 439615 h 439615"/>
                <a:gd name="connsiteX1" fmla="*/ 0 w 50955"/>
                <a:gd name="connsiteY1" fmla="*/ 0 h 439615"/>
                <a:gd name="connsiteX0" fmla="*/ 50955 w 50955"/>
                <a:gd name="connsiteY0" fmla="*/ 439615 h 439615"/>
                <a:gd name="connsiteX1" fmla="*/ 0 w 50955"/>
                <a:gd name="connsiteY1" fmla="*/ 0 h 439615"/>
                <a:gd name="connsiteX0" fmla="*/ 50955 w 52520"/>
                <a:gd name="connsiteY0" fmla="*/ 439615 h 439615"/>
                <a:gd name="connsiteX1" fmla="*/ 0 w 52520"/>
                <a:gd name="connsiteY1" fmla="*/ 0 h 439615"/>
                <a:gd name="connsiteX0" fmla="*/ 8633 w 27044"/>
                <a:gd name="connsiteY0" fmla="*/ 439615 h 439615"/>
                <a:gd name="connsiteX1" fmla="*/ 0 w 27044"/>
                <a:gd name="connsiteY1" fmla="*/ 0 h 439615"/>
                <a:gd name="connsiteX0" fmla="*/ 8633 w 15488"/>
                <a:gd name="connsiteY0" fmla="*/ 439615 h 439615"/>
                <a:gd name="connsiteX1" fmla="*/ 0 w 15488"/>
                <a:gd name="connsiteY1" fmla="*/ 0 h 439615"/>
              </a:gdLst>
              <a:ahLst/>
              <a:cxnLst>
                <a:cxn ang="0">
                  <a:pos x="connsiteX0" y="connsiteY0"/>
                </a:cxn>
                <a:cxn ang="0">
                  <a:pos x="connsiteX1" y="connsiteY1"/>
                </a:cxn>
              </a:cxnLst>
              <a:rect l="l" t="t" r="r" b="b"/>
              <a:pathLst>
                <a:path w="15488" h="439615">
                  <a:moveTo>
                    <a:pt x="8633" y="439615"/>
                  </a:moveTo>
                  <a:cubicBezTo>
                    <a:pt x="13419" y="295798"/>
                    <a:pt x="24937" y="195069"/>
                    <a:pt x="0" y="0"/>
                  </a:cubicBezTo>
                </a:path>
              </a:pathLst>
            </a:custGeom>
            <a:noFill/>
            <a:ln w="15875" cap="flat" cmpd="sng" algn="ctr">
              <a:solidFill>
                <a:schemeClr val="tx1"/>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mc:AlternateContent xmlns:mc="http://schemas.openxmlformats.org/markup-compatibility/2006" xmlns:a14="http://schemas.microsoft.com/office/drawing/2010/main">
        <mc:Choice Requires="a14">
          <p:sp>
            <p:nvSpPr>
              <p:cNvPr id="2" name="Rectangle 1"/>
              <p:cNvSpPr/>
              <p:nvPr/>
            </p:nvSpPr>
            <p:spPr>
              <a:xfrm>
                <a:off x="5064292" y="5625534"/>
                <a:ext cx="1813124" cy="7128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𝑑</m:t>
                          </m:r>
                        </m:e>
                        <m:sub>
                          <m:r>
                            <a:rPr lang="en-GB" i="0">
                              <a:latin typeface="Cambria Math" panose="02040503050406030204" pitchFamily="18" charset="0"/>
                            </a:rPr>
                            <m:t>2</m:t>
                          </m:r>
                        </m:sub>
                      </m:sSub>
                      <m:r>
                        <a:rPr lang="en-GB" i="0">
                          <a:latin typeface="Cambria Math" panose="02040503050406030204" pitchFamily="18" charset="0"/>
                        </a:rPr>
                        <m:t>=</m:t>
                      </m:r>
                      <m:f>
                        <m:fPr>
                          <m:ctrlPr>
                            <a:rPr lang="en-GB" i="1">
                              <a:latin typeface="Cambria Math" panose="02040503050406030204" pitchFamily="18" charset="0"/>
                            </a:rPr>
                          </m:ctrlPr>
                        </m:fPr>
                        <m:num>
                          <m:d>
                            <m:dPr>
                              <m:begChr m:val=""/>
                              <m:ctrlPr>
                                <a:rPr lang="en-GB" i="1">
                                  <a:latin typeface="Cambria Math" panose="02040503050406030204" pitchFamily="18" charset="0"/>
                                </a:rPr>
                              </m:ctrlPr>
                            </m:dPr>
                            <m:e>
                              <m:r>
                                <a:rPr lang="en-GB" i="1">
                                  <a:latin typeface="Cambria Math" panose="02040503050406030204" pitchFamily="18" charset="0"/>
                                </a:rPr>
                                <m:t>𝑑</m:t>
                              </m:r>
                              <m:sSub>
                                <m:sSubPr>
                                  <m:ctrlPr>
                                    <a:rPr lang="en-GB" i="1">
                                      <a:latin typeface="Cambria Math" panose="02040503050406030204" pitchFamily="18" charset="0"/>
                                    </a:rPr>
                                  </m:ctrlPr>
                                </m:sSubPr>
                                <m:e>
                                  <m:d>
                                    <m:dPr>
                                      <m:endChr m:val=""/>
                                      <m:ctrlPr>
                                        <a:rPr lang="en-GB" i="1">
                                          <a:latin typeface="Cambria Math" panose="02040503050406030204" pitchFamily="18" charset="0"/>
                                        </a:rPr>
                                      </m:ctrlPr>
                                    </m:dPr>
                                    <m:e>
                                      <m:r>
                                        <a:rPr lang="en-GB" i="1">
                                          <a:latin typeface="Cambria Math" panose="02040503050406030204" pitchFamily="18" charset="0"/>
                                        </a:rPr>
                                        <m:t>𝑟</m:t>
                                      </m:r>
                                    </m:e>
                                  </m:d>
                                </m:e>
                                <m:sub>
                                  <m:r>
                                    <a:rPr lang="en-GB" i="0">
                                      <a:latin typeface="Cambria Math" panose="02040503050406030204" pitchFamily="18" charset="0"/>
                                    </a:rPr>
                                    <m:t>1</m:t>
                                  </m:r>
                                </m:sub>
                              </m:sSub>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0">
                                      <a:latin typeface="Cambria Math" panose="02040503050406030204" pitchFamily="18" charset="0"/>
                                    </a:rPr>
                                    <m:t>2</m:t>
                                  </m:r>
                                </m:sub>
                              </m:sSub>
                            </m:e>
                          </m:d>
                        </m:num>
                        <m:den>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0">
                                  <a:latin typeface="Cambria Math" panose="02040503050406030204" pitchFamily="18" charset="0"/>
                                </a:rPr>
                                <m:t>1</m:t>
                              </m:r>
                            </m:sub>
                          </m:sSub>
                        </m:den>
                      </m:f>
                    </m:oMath>
                  </m:oMathPara>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5064292" y="5625534"/>
                <a:ext cx="1813124" cy="712824"/>
              </a:xfrm>
              <a:prstGeom prst="rect">
                <a:avLst/>
              </a:prstGeom>
              <a:blipFill>
                <a:blip r:embed="rId2"/>
                <a:stretch>
                  <a:fillRect/>
                </a:stretch>
              </a:blipFill>
            </p:spPr>
            <p:txBody>
              <a:bodyPr/>
              <a:lstStyle/>
              <a:p>
                <a:r>
                  <a:rPr lang="en-GB">
                    <a:noFill/>
                  </a:rPr>
                  <a:t> </a:t>
                </a:r>
              </a:p>
            </p:txBody>
          </p:sp>
        </mc:Fallback>
      </mc:AlternateContent>
      <p:sp>
        <p:nvSpPr>
          <p:cNvPr id="58" name="Text Box 200"/>
          <p:cNvSpPr txBox="1"/>
          <p:nvPr/>
        </p:nvSpPr>
        <p:spPr>
          <a:xfrm>
            <a:off x="3404169" y="4583482"/>
            <a:ext cx="3581400" cy="10248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Where:</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d -  defect size (6mm in this case, or measured defect)</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r</a:t>
            </a:r>
            <a:r>
              <a:rPr lang="en-GB" sz="10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 Radius of part or distance to front surface / interface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r</a:t>
            </a:r>
            <a:r>
              <a:rPr lang="en-GB" sz="10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 defect depth (</a:t>
            </a:r>
            <a:r>
              <a:rPr lang="en-GB" sz="1000" dirty="0" err="1">
                <a:effectLst/>
                <a:latin typeface="Arial" panose="020B0604020202020204" pitchFamily="34" charset="0"/>
                <a:ea typeface="Times New Roman" panose="02020603050405020304" pitchFamily="18" charset="0"/>
                <a:cs typeface="Times New Roman" panose="02020603050405020304" pitchFamily="18" charset="0"/>
              </a:rPr>
              <a:t>Rdef</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d</a:t>
            </a:r>
            <a:r>
              <a:rPr lang="en-GB" sz="10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 scaled defect (from beam spread)</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59" name="Canvas 517"/>
          <p:cNvGrpSpPr/>
          <p:nvPr/>
        </p:nvGrpSpPr>
        <p:grpSpPr>
          <a:xfrm>
            <a:off x="6417996" y="1878046"/>
            <a:ext cx="5486400" cy="2768369"/>
            <a:chOff x="0" y="0"/>
            <a:chExt cx="5486400" cy="2768369"/>
          </a:xfrm>
        </p:grpSpPr>
        <p:sp>
          <p:nvSpPr>
            <p:cNvPr id="60" name="Rectangle 59"/>
            <p:cNvSpPr/>
            <p:nvPr/>
          </p:nvSpPr>
          <p:spPr>
            <a:xfrm>
              <a:off x="0" y="0"/>
              <a:ext cx="5486400" cy="2767330"/>
            </a:xfrm>
            <a:prstGeom prst="rect">
              <a:avLst/>
            </a:prstGeom>
          </p:spPr>
        </p:sp>
        <p:sp>
          <p:nvSpPr>
            <p:cNvPr id="61" name="Oval 60"/>
            <p:cNvSpPr/>
            <p:nvPr/>
          </p:nvSpPr>
          <p:spPr>
            <a:xfrm>
              <a:off x="1399200" y="702863"/>
              <a:ext cx="1079500" cy="1079500"/>
            </a:xfrm>
            <a:prstGeom prst="ellipse">
              <a:avLst/>
            </a:prstGeom>
            <a:solidFill>
              <a:sysClr val="window" lastClr="FFFFFF"/>
            </a:solidFill>
            <a:ln w="9525" cap="flat" cmpd="sng" algn="ctr">
              <a:solidFill>
                <a:srgbClr val="5B9BD5"/>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2" name="Arc 61"/>
            <p:cNvSpPr/>
            <p:nvPr/>
          </p:nvSpPr>
          <p:spPr>
            <a:xfrm rot="16200000">
              <a:off x="1399200" y="702863"/>
              <a:ext cx="1079500" cy="1079500"/>
            </a:xfrm>
            <a:prstGeom prst="arc">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63" name="Straight Connector 62"/>
            <p:cNvCxnSpPr/>
            <p:nvPr/>
          </p:nvCxnSpPr>
          <p:spPr>
            <a:xfrm flipV="1">
              <a:off x="1938950" y="483153"/>
              <a:ext cx="0" cy="215900"/>
            </a:xfrm>
            <a:prstGeom prst="line">
              <a:avLst/>
            </a:prstGeom>
            <a:noFill/>
            <a:ln w="12700" cap="flat" cmpd="sng" algn="ctr">
              <a:solidFill>
                <a:sysClr val="windowText" lastClr="000000"/>
              </a:solidFill>
              <a:prstDash val="solid"/>
              <a:miter lim="800000"/>
            </a:ln>
            <a:effectLst/>
          </p:spPr>
        </p:cxnSp>
        <p:cxnSp>
          <p:nvCxnSpPr>
            <p:cNvPr id="64" name="Straight Connector 63"/>
            <p:cNvCxnSpPr/>
            <p:nvPr/>
          </p:nvCxnSpPr>
          <p:spPr>
            <a:xfrm flipV="1">
              <a:off x="1183300" y="1255313"/>
              <a:ext cx="215900" cy="0"/>
            </a:xfrm>
            <a:prstGeom prst="line">
              <a:avLst/>
            </a:prstGeom>
            <a:noFill/>
            <a:ln w="12700" cap="flat" cmpd="sng" algn="ctr">
              <a:solidFill>
                <a:sysClr val="windowText" lastClr="000000"/>
              </a:solidFill>
              <a:prstDash val="solid"/>
              <a:miter lim="800000"/>
            </a:ln>
            <a:effectLst/>
          </p:spPr>
        </p:cxnSp>
        <p:cxnSp>
          <p:nvCxnSpPr>
            <p:cNvPr id="65" name="Straight Connector 64"/>
            <p:cNvCxnSpPr/>
            <p:nvPr/>
          </p:nvCxnSpPr>
          <p:spPr>
            <a:xfrm flipV="1">
              <a:off x="1183300" y="887013"/>
              <a:ext cx="0" cy="359410"/>
            </a:xfrm>
            <a:prstGeom prst="line">
              <a:avLst/>
            </a:prstGeom>
            <a:noFill/>
            <a:ln w="12700" cap="flat" cmpd="sng" algn="ctr">
              <a:solidFill>
                <a:sysClr val="windowText" lastClr="000000"/>
              </a:solidFill>
              <a:prstDash val="solid"/>
              <a:miter lim="800000"/>
            </a:ln>
            <a:effectLst/>
          </p:spPr>
        </p:cxnSp>
        <p:cxnSp>
          <p:nvCxnSpPr>
            <p:cNvPr id="66" name="Straight Connector 65"/>
            <p:cNvCxnSpPr/>
            <p:nvPr/>
          </p:nvCxnSpPr>
          <p:spPr>
            <a:xfrm flipV="1">
              <a:off x="1570650" y="495218"/>
              <a:ext cx="359410" cy="0"/>
            </a:xfrm>
            <a:prstGeom prst="line">
              <a:avLst/>
            </a:prstGeom>
            <a:noFill/>
            <a:ln w="12700" cap="flat" cmpd="sng" algn="ctr">
              <a:solidFill>
                <a:sysClr val="windowText" lastClr="000000"/>
              </a:solidFill>
              <a:prstDash val="solid"/>
              <a:miter lim="800000"/>
            </a:ln>
            <a:effectLst/>
          </p:spPr>
        </p:cxnSp>
        <p:cxnSp>
          <p:nvCxnSpPr>
            <p:cNvPr id="67" name="Straight Connector 66"/>
            <p:cNvCxnSpPr/>
            <p:nvPr/>
          </p:nvCxnSpPr>
          <p:spPr>
            <a:xfrm flipV="1">
              <a:off x="1183300" y="495218"/>
              <a:ext cx="387350" cy="391795"/>
            </a:xfrm>
            <a:prstGeom prst="line">
              <a:avLst/>
            </a:prstGeom>
            <a:noFill/>
            <a:ln w="12700" cap="flat" cmpd="sng" algn="ctr">
              <a:solidFill>
                <a:sysClr val="windowText" lastClr="000000"/>
              </a:solidFill>
              <a:prstDash val="solid"/>
              <a:miter lim="800000"/>
            </a:ln>
            <a:effectLst/>
          </p:spPr>
        </p:cxnSp>
        <p:sp>
          <p:nvSpPr>
            <p:cNvPr id="68" name="Rectangle 67"/>
            <p:cNvSpPr/>
            <p:nvPr/>
          </p:nvSpPr>
          <p:spPr>
            <a:xfrm rot="2700000">
              <a:off x="1099162" y="452991"/>
              <a:ext cx="330835" cy="236220"/>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9" name="Freeform 68"/>
            <p:cNvSpPr/>
            <p:nvPr/>
          </p:nvSpPr>
          <p:spPr>
            <a:xfrm>
              <a:off x="805542" y="250372"/>
              <a:ext cx="341653" cy="200364"/>
            </a:xfrm>
            <a:custGeom>
              <a:avLst/>
              <a:gdLst>
                <a:gd name="connsiteX0" fmla="*/ 956733 w 956733"/>
                <a:gd name="connsiteY0" fmla="*/ 629274 h 629274"/>
                <a:gd name="connsiteX1" fmla="*/ 215900 w 956733"/>
                <a:gd name="connsiteY1" fmla="*/ 45074 h 629274"/>
                <a:gd name="connsiteX2" fmla="*/ 0 w 956733"/>
                <a:gd name="connsiteY2" fmla="*/ 83174 h 629274"/>
                <a:gd name="connsiteX0" fmla="*/ 956733 w 956733"/>
                <a:gd name="connsiteY0" fmla="*/ 559969 h 559969"/>
                <a:gd name="connsiteX1" fmla="*/ 571500 w 956733"/>
                <a:gd name="connsiteY1" fmla="*/ 217069 h 559969"/>
                <a:gd name="connsiteX2" fmla="*/ 0 w 956733"/>
                <a:gd name="connsiteY2" fmla="*/ 13869 h 559969"/>
                <a:gd name="connsiteX0" fmla="*/ 956733 w 956733"/>
                <a:gd name="connsiteY0" fmla="*/ 546100 h 546100"/>
                <a:gd name="connsiteX1" fmla="*/ 571500 w 956733"/>
                <a:gd name="connsiteY1" fmla="*/ 203200 h 546100"/>
                <a:gd name="connsiteX2" fmla="*/ 0 w 956733"/>
                <a:gd name="connsiteY2" fmla="*/ 0 h 546100"/>
                <a:gd name="connsiteX0" fmla="*/ 956733 w 956733"/>
                <a:gd name="connsiteY0" fmla="*/ 546100 h 546100"/>
                <a:gd name="connsiteX1" fmla="*/ 571500 w 956733"/>
                <a:gd name="connsiteY1" fmla="*/ 203200 h 546100"/>
                <a:gd name="connsiteX2" fmla="*/ 0 w 956733"/>
                <a:gd name="connsiteY2" fmla="*/ 0 h 546100"/>
              </a:gdLst>
              <a:ahLst/>
              <a:cxnLst>
                <a:cxn ang="0">
                  <a:pos x="connsiteX0" y="connsiteY0"/>
                </a:cxn>
                <a:cxn ang="0">
                  <a:pos x="connsiteX1" y="connsiteY1"/>
                </a:cxn>
                <a:cxn ang="0">
                  <a:pos x="connsiteX2" y="connsiteY2"/>
                </a:cxn>
              </a:cxnLst>
              <a:rect l="l" t="t" r="r" b="b"/>
              <a:pathLst>
                <a:path w="956733" h="546100">
                  <a:moveTo>
                    <a:pt x="956733" y="546100"/>
                  </a:moveTo>
                  <a:cubicBezTo>
                    <a:pt x="666044" y="299508"/>
                    <a:pt x="722488" y="332317"/>
                    <a:pt x="571500" y="203200"/>
                  </a:cubicBezTo>
                  <a:cubicBezTo>
                    <a:pt x="420512" y="74083"/>
                    <a:pt x="256822" y="3174"/>
                    <a:pt x="0" y="0"/>
                  </a:cubicBezTo>
                </a:path>
              </a:pathLst>
            </a:custGeom>
            <a:noFill/>
            <a:ln w="635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0" name="Arc 69"/>
            <p:cNvSpPr/>
            <p:nvPr/>
          </p:nvSpPr>
          <p:spPr>
            <a:xfrm rot="5400000">
              <a:off x="1570579" y="880352"/>
              <a:ext cx="720000" cy="720000"/>
            </a:xfrm>
            <a:prstGeom prst="arc">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1" name="Arc 70"/>
            <p:cNvSpPr/>
            <p:nvPr/>
          </p:nvSpPr>
          <p:spPr>
            <a:xfrm rot="5400000">
              <a:off x="1207709" y="538783"/>
              <a:ext cx="1440000" cy="1440000"/>
            </a:xfrm>
            <a:prstGeom prst="arc">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72" name="Straight Connector 71"/>
            <p:cNvCxnSpPr/>
            <p:nvPr/>
          </p:nvCxnSpPr>
          <p:spPr>
            <a:xfrm flipV="1">
              <a:off x="2290508" y="716228"/>
              <a:ext cx="0" cy="539750"/>
            </a:xfrm>
            <a:prstGeom prst="line">
              <a:avLst/>
            </a:prstGeom>
            <a:noFill/>
            <a:ln w="12700" cap="flat" cmpd="sng" algn="ctr">
              <a:solidFill>
                <a:sysClr val="windowText" lastClr="000000"/>
              </a:solidFill>
              <a:prstDash val="solid"/>
              <a:miter lim="800000"/>
            </a:ln>
            <a:effectLst/>
          </p:spPr>
        </p:cxnSp>
        <p:cxnSp>
          <p:nvCxnSpPr>
            <p:cNvPr id="73" name="Straight Connector 72"/>
            <p:cNvCxnSpPr/>
            <p:nvPr/>
          </p:nvCxnSpPr>
          <p:spPr>
            <a:xfrm flipV="1">
              <a:off x="2645473" y="719403"/>
              <a:ext cx="0" cy="539750"/>
            </a:xfrm>
            <a:prstGeom prst="line">
              <a:avLst/>
            </a:prstGeom>
            <a:noFill/>
            <a:ln w="12700" cap="flat" cmpd="sng" algn="ctr">
              <a:solidFill>
                <a:sysClr val="windowText" lastClr="000000"/>
              </a:solidFill>
              <a:prstDash val="solid"/>
              <a:miter lim="800000"/>
            </a:ln>
            <a:effectLst/>
          </p:spPr>
        </p:cxnSp>
        <p:cxnSp>
          <p:nvCxnSpPr>
            <p:cNvPr id="74" name="Straight Connector 73"/>
            <p:cNvCxnSpPr/>
            <p:nvPr/>
          </p:nvCxnSpPr>
          <p:spPr>
            <a:xfrm flipV="1">
              <a:off x="1399200" y="1978920"/>
              <a:ext cx="539750" cy="0"/>
            </a:xfrm>
            <a:prstGeom prst="line">
              <a:avLst/>
            </a:prstGeom>
            <a:noFill/>
            <a:ln w="12700" cap="flat" cmpd="sng" algn="ctr">
              <a:solidFill>
                <a:sysClr val="windowText" lastClr="000000"/>
              </a:solidFill>
              <a:prstDash val="solid"/>
              <a:miter lim="800000"/>
            </a:ln>
            <a:effectLst/>
          </p:spPr>
        </p:cxnSp>
        <p:cxnSp>
          <p:nvCxnSpPr>
            <p:cNvPr id="75" name="Straight Connector 74"/>
            <p:cNvCxnSpPr/>
            <p:nvPr/>
          </p:nvCxnSpPr>
          <p:spPr>
            <a:xfrm flipV="1">
              <a:off x="1406820" y="1600460"/>
              <a:ext cx="539750" cy="0"/>
            </a:xfrm>
            <a:prstGeom prst="line">
              <a:avLst/>
            </a:prstGeom>
            <a:noFill/>
            <a:ln w="12700" cap="flat" cmpd="sng" algn="ctr">
              <a:solidFill>
                <a:sysClr val="windowText" lastClr="000000"/>
              </a:solidFill>
              <a:prstDash val="solid"/>
              <a:miter lim="800000"/>
            </a:ln>
            <a:effectLst/>
          </p:spPr>
        </p:cxnSp>
        <p:cxnSp>
          <p:nvCxnSpPr>
            <p:cNvPr id="76" name="Straight Arrow Connector 75"/>
            <p:cNvCxnSpPr/>
            <p:nvPr/>
          </p:nvCxnSpPr>
          <p:spPr>
            <a:xfrm flipH="1" flipV="1">
              <a:off x="2218985" y="1438192"/>
              <a:ext cx="527844" cy="306149"/>
            </a:xfrm>
            <a:prstGeom prst="straightConnector1">
              <a:avLst/>
            </a:prstGeom>
            <a:noFill/>
            <a:ln w="6350" cap="flat" cmpd="sng" algn="ctr">
              <a:solidFill>
                <a:srgbClr val="5B9BD5"/>
              </a:solidFill>
              <a:prstDash val="solid"/>
              <a:miter lim="800000"/>
              <a:tailEnd type="triangle"/>
            </a:ln>
            <a:effectLst/>
          </p:spPr>
        </p:cxnSp>
        <p:sp>
          <p:nvSpPr>
            <p:cNvPr id="77" name="Text Box 19"/>
            <p:cNvSpPr txBox="1"/>
            <p:nvPr/>
          </p:nvSpPr>
          <p:spPr>
            <a:xfrm>
              <a:off x="2589140" y="1473818"/>
              <a:ext cx="349876" cy="3117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tabLst>
                  <a:tab pos="548640" algn="l"/>
                </a:tabLst>
              </a:pPr>
              <a:r>
                <a:rPr lang="en-GB" sz="1100" b="1">
                  <a:effectLst/>
                  <a:latin typeface="Arial" panose="020B0604020202020204" pitchFamily="34" charset="0"/>
                  <a:ea typeface="Times New Roman" panose="02020603050405020304" pitchFamily="18" charset="0"/>
                  <a:cs typeface="Times New Roman" panose="02020603050405020304" pitchFamily="18" charset="0"/>
                </a:rPr>
                <a:t>R</a:t>
              </a:r>
              <a:r>
                <a:rPr lang="en-GB" sz="1100" b="1" baseline="-25000">
                  <a:effectLst/>
                  <a:latin typeface="Arial" panose="020B0604020202020204" pitchFamily="34" charset="0"/>
                  <a:ea typeface="Times New Roman" panose="02020603050405020304" pitchFamily="18" charset="0"/>
                  <a:cs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p:txBody>
        </p:sp>
        <p:sp>
          <p:nvSpPr>
            <p:cNvPr id="78" name="Text Box 200"/>
            <p:cNvSpPr txBox="1"/>
            <p:nvPr/>
          </p:nvSpPr>
          <p:spPr>
            <a:xfrm>
              <a:off x="393813" y="2041683"/>
              <a:ext cx="2353016" cy="726686"/>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r</a:t>
              </a:r>
              <a:r>
                <a:rPr lang="en-GB" sz="1000" baseline="-25000">
                  <a:effectLst/>
                  <a:latin typeface="Arial" panose="020B0604020202020204" pitchFamily="34" charset="0"/>
                  <a:ea typeface="Times New Roman" panose="02020603050405020304" pitchFamily="18" charset="0"/>
                  <a:cs typeface="Times New Roman" panose="02020603050405020304" pitchFamily="18" charset="0"/>
                </a:rPr>
                <a:t>P </a:t>
              </a:r>
              <a:r>
                <a:rPr lang="en-GB" sz="1000">
                  <a:effectLst/>
                  <a:latin typeface="Arial" panose="020B0604020202020204" pitchFamily="34" charset="0"/>
                  <a:ea typeface="Times New Roman" panose="02020603050405020304" pitchFamily="18" charset="0"/>
                  <a:cs typeface="Times New Roman" panose="02020603050405020304" pitchFamily="18" charset="0"/>
                </a:rPr>
                <a:t>– Radius of Probe</a:t>
              </a:r>
              <a:endParaRPr lang="en-GB" sz="1200">
                <a:effectLst/>
                <a:latin typeface="Times New Roman" panose="02020603050405020304" pitchFamily="18" charset="0"/>
                <a:ea typeface="Times New Roman" panose="02020603050405020304" pitchFamily="18" charset="0"/>
              </a:endParaRPr>
            </a:p>
            <a:p>
              <a:pPr>
                <a:spcAft>
                  <a:spcPts val="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r</a:t>
              </a:r>
              <a:r>
                <a:rPr lang="en-GB" sz="1000" baseline="-25000">
                  <a:effectLst/>
                  <a:latin typeface="Arial" panose="020B0604020202020204" pitchFamily="34" charset="0"/>
                  <a:ea typeface="Times New Roman" panose="02020603050405020304" pitchFamily="18" charset="0"/>
                  <a:cs typeface="Times New Roman" panose="02020603050405020304" pitchFamily="18" charset="0"/>
                </a:rPr>
                <a:t>1</a:t>
              </a:r>
              <a:r>
                <a:rPr lang="en-GB" sz="1000">
                  <a:effectLst/>
                  <a:latin typeface="Arial" panose="020B0604020202020204" pitchFamily="34" charset="0"/>
                  <a:ea typeface="Times New Roman" panose="02020603050405020304" pitchFamily="18" charset="0"/>
                  <a:cs typeface="Times New Roman" panose="02020603050405020304" pitchFamily="18" charset="0"/>
                </a:rPr>
                <a:t> – Internal radius of part</a:t>
              </a:r>
              <a:endParaRPr lang="en-GB" sz="1200">
                <a:effectLst/>
                <a:latin typeface="Times New Roman" panose="02020603050405020304" pitchFamily="18" charset="0"/>
                <a:ea typeface="Times New Roman" panose="02020603050405020304" pitchFamily="18" charset="0"/>
              </a:endParaRPr>
            </a:p>
            <a:p>
              <a:pPr>
                <a:spcAft>
                  <a:spcPts val="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A</a:t>
              </a:r>
              <a:r>
                <a:rPr lang="en-GB" sz="1000" baseline="-25000">
                  <a:effectLst/>
                  <a:latin typeface="Arial" panose="020B0604020202020204" pitchFamily="34" charset="0"/>
                  <a:ea typeface="Times New Roman" panose="02020603050405020304" pitchFamily="18" charset="0"/>
                  <a:cs typeface="Times New Roman" panose="02020603050405020304" pitchFamily="18" charset="0"/>
                </a:rPr>
                <a:t>P</a:t>
              </a:r>
              <a:r>
                <a:rPr lang="en-GB" sz="1000">
                  <a:effectLst/>
                  <a:latin typeface="Arial" panose="020B0604020202020204" pitchFamily="34" charset="0"/>
                  <a:ea typeface="Times New Roman" panose="02020603050405020304" pitchFamily="18" charset="0"/>
                  <a:cs typeface="Times New Roman" panose="02020603050405020304" pitchFamily="18" charset="0"/>
                </a:rPr>
                <a:t> – Arc length of probe active area</a:t>
              </a:r>
              <a:endParaRPr lang="en-GB" sz="1200">
                <a:effectLst/>
                <a:latin typeface="Times New Roman" panose="02020603050405020304" pitchFamily="18" charset="0"/>
                <a:ea typeface="Times New Roman" panose="02020603050405020304" pitchFamily="18" charset="0"/>
              </a:endParaRPr>
            </a:p>
            <a:p>
              <a:pPr>
                <a:spcAft>
                  <a:spcPts val="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A</a:t>
              </a:r>
              <a:r>
                <a:rPr lang="en-GB" sz="1000" baseline="-25000">
                  <a:effectLst/>
                  <a:latin typeface="Arial" panose="020B0604020202020204" pitchFamily="34" charset="0"/>
                  <a:ea typeface="Times New Roman" panose="02020603050405020304" pitchFamily="18" charset="0"/>
                  <a:cs typeface="Times New Roman" panose="02020603050405020304" pitchFamily="18" charset="0"/>
                </a:rPr>
                <a:t>1</a:t>
              </a:r>
              <a:r>
                <a:rPr lang="en-GB" sz="1000">
                  <a:effectLst/>
                  <a:latin typeface="Arial" panose="020B0604020202020204" pitchFamily="34" charset="0"/>
                  <a:ea typeface="Times New Roman" panose="02020603050405020304" pitchFamily="18" charset="0"/>
                  <a:cs typeface="Times New Roman" panose="02020603050405020304" pitchFamily="18" charset="0"/>
                </a:rPr>
                <a:t> – Arc length of internal radius</a:t>
              </a:r>
              <a:endParaRPr lang="en-GB" sz="1200">
                <a:effectLst/>
                <a:latin typeface="Times New Roman" panose="02020603050405020304" pitchFamily="18" charset="0"/>
                <a:ea typeface="Times New Roman" panose="02020603050405020304" pitchFamily="18" charset="0"/>
              </a:endParaRPr>
            </a:p>
          </p:txBody>
        </p:sp>
        <p:sp>
          <p:nvSpPr>
            <p:cNvPr id="79" name="Oval 78"/>
            <p:cNvSpPr/>
            <p:nvPr/>
          </p:nvSpPr>
          <p:spPr>
            <a:xfrm>
              <a:off x="3445052" y="703529"/>
              <a:ext cx="1079500" cy="1078865"/>
            </a:xfrm>
            <a:prstGeom prst="ellipse">
              <a:avLst/>
            </a:prstGeom>
            <a:solidFill>
              <a:sysClr val="window" lastClr="FFFFFF"/>
            </a:solidFill>
            <a:ln w="9525" cap="flat" cmpd="sng" algn="ctr">
              <a:solidFill>
                <a:srgbClr val="5B9BD5"/>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0" name="Arc 79"/>
            <p:cNvSpPr/>
            <p:nvPr/>
          </p:nvSpPr>
          <p:spPr>
            <a:xfrm rot="16200000">
              <a:off x="3444735" y="703211"/>
              <a:ext cx="1079500" cy="1078865"/>
            </a:xfrm>
            <a:prstGeom prst="arc">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81" name="Straight Connector 80"/>
            <p:cNvCxnSpPr/>
            <p:nvPr/>
          </p:nvCxnSpPr>
          <p:spPr>
            <a:xfrm flipV="1">
              <a:off x="3984802" y="483819"/>
              <a:ext cx="0" cy="215265"/>
            </a:xfrm>
            <a:prstGeom prst="line">
              <a:avLst/>
            </a:prstGeom>
            <a:noFill/>
            <a:ln w="12700" cap="flat" cmpd="sng" algn="ctr">
              <a:solidFill>
                <a:sysClr val="windowText" lastClr="000000"/>
              </a:solidFill>
              <a:prstDash val="solid"/>
              <a:miter lim="800000"/>
            </a:ln>
            <a:effectLst/>
          </p:spPr>
        </p:cxnSp>
        <p:cxnSp>
          <p:nvCxnSpPr>
            <p:cNvPr id="82" name="Straight Connector 81"/>
            <p:cNvCxnSpPr/>
            <p:nvPr/>
          </p:nvCxnSpPr>
          <p:spPr>
            <a:xfrm flipV="1">
              <a:off x="3229152" y="1255344"/>
              <a:ext cx="215900" cy="0"/>
            </a:xfrm>
            <a:prstGeom prst="line">
              <a:avLst/>
            </a:prstGeom>
            <a:noFill/>
            <a:ln w="12700" cap="flat" cmpd="sng" algn="ctr">
              <a:solidFill>
                <a:sysClr val="windowText" lastClr="000000"/>
              </a:solidFill>
              <a:prstDash val="solid"/>
              <a:miter lim="800000"/>
            </a:ln>
            <a:effectLst/>
          </p:spPr>
        </p:cxnSp>
        <p:cxnSp>
          <p:nvCxnSpPr>
            <p:cNvPr id="83" name="Straight Connector 82"/>
            <p:cNvCxnSpPr/>
            <p:nvPr/>
          </p:nvCxnSpPr>
          <p:spPr>
            <a:xfrm flipV="1">
              <a:off x="3229152" y="887679"/>
              <a:ext cx="0" cy="358775"/>
            </a:xfrm>
            <a:prstGeom prst="line">
              <a:avLst/>
            </a:prstGeom>
            <a:noFill/>
            <a:ln w="12700" cap="flat" cmpd="sng" algn="ctr">
              <a:solidFill>
                <a:sysClr val="windowText" lastClr="000000"/>
              </a:solidFill>
              <a:prstDash val="solid"/>
              <a:miter lim="800000"/>
            </a:ln>
            <a:effectLst/>
          </p:spPr>
        </p:cxnSp>
        <p:cxnSp>
          <p:nvCxnSpPr>
            <p:cNvPr id="84" name="Straight Connector 83"/>
            <p:cNvCxnSpPr/>
            <p:nvPr/>
          </p:nvCxnSpPr>
          <p:spPr>
            <a:xfrm flipV="1">
              <a:off x="3616502" y="495884"/>
              <a:ext cx="359410" cy="0"/>
            </a:xfrm>
            <a:prstGeom prst="line">
              <a:avLst/>
            </a:prstGeom>
            <a:noFill/>
            <a:ln w="12700" cap="flat" cmpd="sng" algn="ctr">
              <a:solidFill>
                <a:sysClr val="windowText" lastClr="000000"/>
              </a:solidFill>
              <a:prstDash val="solid"/>
              <a:miter lim="800000"/>
            </a:ln>
            <a:effectLst/>
          </p:spPr>
        </p:cxnSp>
        <p:cxnSp>
          <p:nvCxnSpPr>
            <p:cNvPr id="85" name="Straight Connector 84"/>
            <p:cNvCxnSpPr/>
            <p:nvPr/>
          </p:nvCxnSpPr>
          <p:spPr>
            <a:xfrm flipV="1">
              <a:off x="3229152" y="495884"/>
              <a:ext cx="387350" cy="391160"/>
            </a:xfrm>
            <a:prstGeom prst="line">
              <a:avLst/>
            </a:prstGeom>
            <a:noFill/>
            <a:ln w="12700" cap="flat" cmpd="sng" algn="ctr">
              <a:solidFill>
                <a:sysClr val="windowText" lastClr="000000"/>
              </a:solidFill>
              <a:prstDash val="solid"/>
              <a:miter lim="800000"/>
            </a:ln>
            <a:effectLst/>
          </p:spPr>
        </p:cxnSp>
        <p:sp>
          <p:nvSpPr>
            <p:cNvPr id="86" name="Rectangle 85"/>
            <p:cNvSpPr/>
            <p:nvPr/>
          </p:nvSpPr>
          <p:spPr>
            <a:xfrm rot="2700000">
              <a:off x="3144697" y="453974"/>
              <a:ext cx="330835" cy="235585"/>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reeform 86"/>
            <p:cNvSpPr/>
            <p:nvPr/>
          </p:nvSpPr>
          <p:spPr>
            <a:xfrm>
              <a:off x="2757714" y="175033"/>
              <a:ext cx="435333" cy="275734"/>
            </a:xfrm>
            <a:custGeom>
              <a:avLst/>
              <a:gdLst>
                <a:gd name="connsiteX0" fmla="*/ 956733 w 956733"/>
                <a:gd name="connsiteY0" fmla="*/ 629274 h 629274"/>
                <a:gd name="connsiteX1" fmla="*/ 215900 w 956733"/>
                <a:gd name="connsiteY1" fmla="*/ 45074 h 629274"/>
                <a:gd name="connsiteX2" fmla="*/ 0 w 956733"/>
                <a:gd name="connsiteY2" fmla="*/ 83174 h 629274"/>
                <a:gd name="connsiteX0" fmla="*/ 956733 w 956733"/>
                <a:gd name="connsiteY0" fmla="*/ 559969 h 559969"/>
                <a:gd name="connsiteX1" fmla="*/ 571500 w 956733"/>
                <a:gd name="connsiteY1" fmla="*/ 217069 h 559969"/>
                <a:gd name="connsiteX2" fmla="*/ 0 w 956733"/>
                <a:gd name="connsiteY2" fmla="*/ 13869 h 559969"/>
                <a:gd name="connsiteX0" fmla="*/ 956733 w 956733"/>
                <a:gd name="connsiteY0" fmla="*/ 546100 h 546100"/>
                <a:gd name="connsiteX1" fmla="*/ 571500 w 956733"/>
                <a:gd name="connsiteY1" fmla="*/ 203200 h 546100"/>
                <a:gd name="connsiteX2" fmla="*/ 0 w 956733"/>
                <a:gd name="connsiteY2" fmla="*/ 0 h 546100"/>
                <a:gd name="connsiteX0" fmla="*/ 956733 w 956733"/>
                <a:gd name="connsiteY0" fmla="*/ 546100 h 546100"/>
                <a:gd name="connsiteX1" fmla="*/ 571500 w 956733"/>
                <a:gd name="connsiteY1" fmla="*/ 203200 h 546100"/>
                <a:gd name="connsiteX2" fmla="*/ 0 w 956733"/>
                <a:gd name="connsiteY2" fmla="*/ 0 h 546100"/>
              </a:gdLst>
              <a:ahLst/>
              <a:cxnLst>
                <a:cxn ang="0">
                  <a:pos x="connsiteX0" y="connsiteY0"/>
                </a:cxn>
                <a:cxn ang="0">
                  <a:pos x="connsiteX1" y="connsiteY1"/>
                </a:cxn>
                <a:cxn ang="0">
                  <a:pos x="connsiteX2" y="connsiteY2"/>
                </a:cxn>
              </a:cxnLst>
              <a:rect l="l" t="t" r="r" b="b"/>
              <a:pathLst>
                <a:path w="956733" h="546100">
                  <a:moveTo>
                    <a:pt x="956733" y="546100"/>
                  </a:moveTo>
                  <a:cubicBezTo>
                    <a:pt x="666044" y="299508"/>
                    <a:pt x="722488" y="332317"/>
                    <a:pt x="571500" y="203200"/>
                  </a:cubicBezTo>
                  <a:cubicBezTo>
                    <a:pt x="420512" y="74083"/>
                    <a:pt x="256822" y="3174"/>
                    <a:pt x="0" y="0"/>
                  </a:cubicBezTo>
                </a:path>
              </a:pathLst>
            </a:custGeom>
            <a:noFill/>
            <a:ln w="635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Arc 87"/>
            <p:cNvSpPr/>
            <p:nvPr/>
          </p:nvSpPr>
          <p:spPr>
            <a:xfrm rot="5400000">
              <a:off x="3444696" y="710404"/>
              <a:ext cx="1080000" cy="1080000"/>
            </a:xfrm>
            <a:prstGeom prst="arc">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Arc 88"/>
            <p:cNvSpPr/>
            <p:nvPr/>
          </p:nvSpPr>
          <p:spPr>
            <a:xfrm rot="5400000">
              <a:off x="3042739" y="342613"/>
              <a:ext cx="1800000" cy="1800000"/>
            </a:xfrm>
            <a:prstGeom prst="arc">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90" name="Straight Connector 89"/>
            <p:cNvCxnSpPr/>
            <p:nvPr/>
          </p:nvCxnSpPr>
          <p:spPr>
            <a:xfrm flipV="1">
              <a:off x="4523918" y="707981"/>
              <a:ext cx="0" cy="539115"/>
            </a:xfrm>
            <a:prstGeom prst="line">
              <a:avLst/>
            </a:prstGeom>
            <a:noFill/>
            <a:ln w="12700" cap="flat" cmpd="sng" algn="ctr">
              <a:solidFill>
                <a:sysClr val="windowText" lastClr="000000"/>
              </a:solidFill>
              <a:prstDash val="solid"/>
              <a:miter lim="800000"/>
            </a:ln>
            <a:effectLst/>
          </p:spPr>
        </p:cxnSp>
        <p:cxnSp>
          <p:nvCxnSpPr>
            <p:cNvPr id="91" name="Straight Connector 90"/>
            <p:cNvCxnSpPr/>
            <p:nvPr/>
          </p:nvCxnSpPr>
          <p:spPr>
            <a:xfrm flipV="1">
              <a:off x="4848092" y="716339"/>
              <a:ext cx="0" cy="539115"/>
            </a:xfrm>
            <a:prstGeom prst="line">
              <a:avLst/>
            </a:prstGeom>
            <a:noFill/>
            <a:ln w="12700" cap="flat" cmpd="sng" algn="ctr">
              <a:solidFill>
                <a:sysClr val="windowText" lastClr="000000"/>
              </a:solidFill>
              <a:prstDash val="solid"/>
              <a:miter lim="800000"/>
            </a:ln>
            <a:effectLst/>
          </p:spPr>
        </p:cxnSp>
        <p:cxnSp>
          <p:nvCxnSpPr>
            <p:cNvPr id="92" name="Straight Connector 91"/>
            <p:cNvCxnSpPr/>
            <p:nvPr/>
          </p:nvCxnSpPr>
          <p:spPr>
            <a:xfrm flipV="1">
              <a:off x="3436162" y="2142613"/>
              <a:ext cx="539750" cy="0"/>
            </a:xfrm>
            <a:prstGeom prst="line">
              <a:avLst/>
            </a:prstGeom>
            <a:noFill/>
            <a:ln w="12700" cap="flat" cmpd="sng" algn="ctr">
              <a:solidFill>
                <a:sysClr val="windowText" lastClr="000000"/>
              </a:solidFill>
              <a:prstDash val="solid"/>
              <a:miter lim="800000"/>
            </a:ln>
            <a:effectLst/>
          </p:spPr>
        </p:cxnSp>
        <p:cxnSp>
          <p:nvCxnSpPr>
            <p:cNvPr id="93" name="Straight Connector 92"/>
            <p:cNvCxnSpPr/>
            <p:nvPr/>
          </p:nvCxnSpPr>
          <p:spPr>
            <a:xfrm flipV="1">
              <a:off x="3436162" y="1794374"/>
              <a:ext cx="539750" cy="0"/>
            </a:xfrm>
            <a:prstGeom prst="line">
              <a:avLst/>
            </a:prstGeom>
            <a:noFill/>
            <a:ln w="12700" cap="flat" cmpd="sng" algn="ctr">
              <a:solidFill>
                <a:sysClr val="windowText" lastClr="000000"/>
              </a:solidFill>
              <a:prstDash val="solid"/>
              <a:miter lim="800000"/>
            </a:ln>
            <a:effectLst/>
          </p:spPr>
        </p:cxnSp>
        <p:cxnSp>
          <p:nvCxnSpPr>
            <p:cNvPr id="94" name="Straight Arrow Connector 93"/>
            <p:cNvCxnSpPr/>
            <p:nvPr/>
          </p:nvCxnSpPr>
          <p:spPr>
            <a:xfrm flipH="1" flipV="1">
              <a:off x="4452105" y="1525189"/>
              <a:ext cx="412763" cy="306932"/>
            </a:xfrm>
            <a:prstGeom prst="straightConnector1">
              <a:avLst/>
            </a:prstGeom>
            <a:noFill/>
            <a:ln w="6350" cap="flat" cmpd="sng" algn="ctr">
              <a:solidFill>
                <a:srgbClr val="5B9BD5"/>
              </a:solidFill>
              <a:prstDash val="solid"/>
              <a:miter lim="800000"/>
              <a:tailEnd type="triangle"/>
            </a:ln>
            <a:effectLst/>
          </p:spPr>
        </p:cxnSp>
        <p:sp>
          <p:nvSpPr>
            <p:cNvPr id="95" name="Text Box 19"/>
            <p:cNvSpPr txBox="1"/>
            <p:nvPr/>
          </p:nvSpPr>
          <p:spPr>
            <a:xfrm>
              <a:off x="4718198" y="1599512"/>
              <a:ext cx="426720" cy="311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tabLst>
                  <a:tab pos="548640" algn="l"/>
                </a:tabLs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R</a:t>
              </a:r>
              <a:r>
                <a:rPr lang="en-GB" sz="1100" b="1" baseline="-250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1200" dirty="0">
                <a:effectLst/>
                <a:latin typeface="Times New Roman" panose="02020603050405020304" pitchFamily="18" charset="0"/>
                <a:ea typeface="Times New Roman" panose="02020603050405020304" pitchFamily="18" charset="0"/>
              </a:endParaRPr>
            </a:p>
          </p:txBody>
        </p:sp>
        <p:sp>
          <p:nvSpPr>
            <p:cNvPr id="96" name="Arc 95"/>
            <p:cNvSpPr/>
            <p:nvPr/>
          </p:nvSpPr>
          <p:spPr>
            <a:xfrm flipH="1">
              <a:off x="1452320" y="772742"/>
              <a:ext cx="972000" cy="972000"/>
            </a:xfrm>
            <a:prstGeom prst="arc">
              <a:avLst/>
            </a:prstGeom>
            <a:ln>
              <a:headEnd type="triangle" w="sm" len="med"/>
              <a:tailEnd type="triangle" w="sm"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97" name="Straight Connector 96"/>
            <p:cNvCxnSpPr/>
            <p:nvPr/>
          </p:nvCxnSpPr>
          <p:spPr>
            <a:xfrm>
              <a:off x="1413747" y="1251812"/>
              <a:ext cx="1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938950" y="736780"/>
              <a:ext cx="0" cy="108000"/>
            </a:xfrm>
            <a:prstGeom prst="line">
              <a:avLst/>
            </a:prstGeom>
          </p:spPr>
          <p:style>
            <a:lnRef idx="1">
              <a:schemeClr val="accent1"/>
            </a:lnRef>
            <a:fillRef idx="0">
              <a:schemeClr val="accent1"/>
            </a:fillRef>
            <a:effectRef idx="0">
              <a:schemeClr val="accent1"/>
            </a:effectRef>
            <a:fontRef idx="minor">
              <a:schemeClr val="tx1"/>
            </a:fontRef>
          </p:style>
        </p:cxnSp>
        <p:sp>
          <p:nvSpPr>
            <p:cNvPr id="99" name="Arc 98"/>
            <p:cNvSpPr/>
            <p:nvPr/>
          </p:nvSpPr>
          <p:spPr>
            <a:xfrm flipH="1">
              <a:off x="3510358" y="772619"/>
              <a:ext cx="971550" cy="971550"/>
            </a:xfrm>
            <a:prstGeom prst="arc">
              <a:avLst/>
            </a:prstGeom>
            <a:ln>
              <a:headEnd type="triangle" w="sm" len="med"/>
              <a:tailEnd type="triangle" w="sm"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00" name="Straight Connector 99"/>
            <p:cNvCxnSpPr/>
            <p:nvPr/>
          </p:nvCxnSpPr>
          <p:spPr>
            <a:xfrm>
              <a:off x="3463286" y="1251850"/>
              <a:ext cx="107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988431" y="736865"/>
              <a:ext cx="0" cy="107950"/>
            </a:xfrm>
            <a:prstGeom prst="line">
              <a:avLst/>
            </a:prstGeom>
          </p:spPr>
          <p:style>
            <a:lnRef idx="1">
              <a:schemeClr val="accent1"/>
            </a:lnRef>
            <a:fillRef idx="0">
              <a:schemeClr val="accent1"/>
            </a:fillRef>
            <a:effectRef idx="0">
              <a:schemeClr val="accent1"/>
            </a:effectRef>
            <a:fontRef idx="minor">
              <a:schemeClr val="tx1"/>
            </a:fontRef>
          </p:style>
        </p:cxnSp>
        <p:sp>
          <p:nvSpPr>
            <p:cNvPr id="102" name="Arc 101"/>
            <p:cNvSpPr/>
            <p:nvPr/>
          </p:nvSpPr>
          <p:spPr>
            <a:xfrm flipH="1">
              <a:off x="1634150" y="941096"/>
              <a:ext cx="612000" cy="612000"/>
            </a:xfrm>
            <a:prstGeom prst="arc">
              <a:avLst>
                <a:gd name="adj1" fmla="val 5420706"/>
                <a:gd name="adj2" fmla="val 10813740"/>
              </a:avLst>
            </a:prstGeom>
            <a:ln>
              <a:headEnd type="triangle" w="sm" len="med"/>
              <a:tailEnd type="triangle" w="sm"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03" name="Straight Connector 102"/>
            <p:cNvCxnSpPr/>
            <p:nvPr/>
          </p:nvCxnSpPr>
          <p:spPr>
            <a:xfrm>
              <a:off x="2171671" y="1252429"/>
              <a:ext cx="107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538640" y="1255348"/>
              <a:ext cx="107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946570" y="1492021"/>
              <a:ext cx="0" cy="10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981103" y="1851964"/>
              <a:ext cx="0" cy="107950"/>
            </a:xfrm>
            <a:prstGeom prst="line">
              <a:avLst/>
            </a:prstGeom>
          </p:spPr>
          <p:style>
            <a:lnRef idx="1">
              <a:schemeClr val="accent1"/>
            </a:lnRef>
            <a:fillRef idx="0">
              <a:schemeClr val="accent1"/>
            </a:fillRef>
            <a:effectRef idx="0">
              <a:schemeClr val="accent1"/>
            </a:effectRef>
            <a:fontRef idx="minor">
              <a:schemeClr val="tx1"/>
            </a:fontRef>
          </p:style>
        </p:cxnSp>
        <p:sp>
          <p:nvSpPr>
            <p:cNvPr id="107" name="Arc 106"/>
            <p:cNvSpPr/>
            <p:nvPr/>
          </p:nvSpPr>
          <p:spPr>
            <a:xfrm flipH="1">
              <a:off x="3297374" y="594821"/>
              <a:ext cx="1332000" cy="1332000"/>
            </a:xfrm>
            <a:prstGeom prst="arc">
              <a:avLst>
                <a:gd name="adj1" fmla="val 5420706"/>
                <a:gd name="adj2" fmla="val 10813740"/>
              </a:avLst>
            </a:prstGeom>
            <a:ln>
              <a:headEnd type="triangle" w="sm" len="med"/>
              <a:tailEnd type="triangle" w="sm"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Text Box 19"/>
            <p:cNvSpPr txBox="1"/>
            <p:nvPr/>
          </p:nvSpPr>
          <p:spPr>
            <a:xfrm>
              <a:off x="1570650" y="830640"/>
              <a:ext cx="426720" cy="3105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tabLst>
                  <a:tab pos="548640" algn="l"/>
                </a:tabLst>
              </a:pPr>
              <a:r>
                <a:rPr lang="en-GB" sz="1100" b="1">
                  <a:effectLst/>
                  <a:latin typeface="Arial" panose="020B0604020202020204" pitchFamily="34" charset="0"/>
                  <a:ea typeface="Times New Roman" panose="02020603050405020304" pitchFamily="18" charset="0"/>
                  <a:cs typeface="Times New Roman" panose="02020603050405020304" pitchFamily="18" charset="0"/>
                </a:rPr>
                <a:t>A</a:t>
              </a:r>
              <a:r>
                <a:rPr lang="en-GB" sz="1100" b="1" baseline="-25000">
                  <a:effectLst/>
                  <a:latin typeface="Arial" panose="020B0604020202020204" pitchFamily="34" charset="0"/>
                  <a:ea typeface="Times New Roman" panose="02020603050405020304" pitchFamily="18" charset="0"/>
                  <a:cs typeface="Times New Roman" panose="02020603050405020304" pitchFamily="18" charset="0"/>
                </a:rPr>
                <a:t>P</a:t>
              </a:r>
              <a:endParaRPr lang="en-GB" sz="1200">
                <a:effectLst/>
                <a:latin typeface="Times New Roman" panose="02020603050405020304" pitchFamily="18" charset="0"/>
                <a:ea typeface="Times New Roman" panose="02020603050405020304" pitchFamily="18" charset="0"/>
              </a:endParaRPr>
            </a:p>
          </p:txBody>
        </p:sp>
        <p:sp>
          <p:nvSpPr>
            <p:cNvPr id="109" name="Text Box 19"/>
            <p:cNvSpPr txBox="1"/>
            <p:nvPr/>
          </p:nvSpPr>
          <p:spPr>
            <a:xfrm>
              <a:off x="1930060" y="1215308"/>
              <a:ext cx="426720" cy="3098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tabLst>
                  <a:tab pos="548640" algn="l"/>
                </a:tabLst>
              </a:pPr>
              <a:r>
                <a:rPr lang="en-GB" sz="1100" b="1">
                  <a:effectLst/>
                  <a:latin typeface="Arial" panose="020B0604020202020204" pitchFamily="34" charset="0"/>
                  <a:ea typeface="Times New Roman" panose="02020603050405020304" pitchFamily="18" charset="0"/>
                  <a:cs typeface="Times New Roman" panose="02020603050405020304" pitchFamily="18" charset="0"/>
                </a:rPr>
                <a:t>A</a:t>
              </a:r>
              <a:r>
                <a:rPr lang="en-GB" sz="1100" b="1" baseline="-25000">
                  <a:effectLst/>
                  <a:latin typeface="Arial" panose="020B0604020202020204" pitchFamily="34" charset="0"/>
                  <a:ea typeface="Times New Roman" panose="02020603050405020304" pitchFamily="18" charset="0"/>
                  <a:cs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p:txBody>
        </p:sp>
        <p:sp>
          <p:nvSpPr>
            <p:cNvPr id="110" name="Text Box 19"/>
            <p:cNvSpPr txBox="1"/>
            <p:nvPr/>
          </p:nvSpPr>
          <p:spPr>
            <a:xfrm>
              <a:off x="3571236" y="844628"/>
              <a:ext cx="426720" cy="3098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tabLst>
                  <a:tab pos="548640" algn="l"/>
                </a:tabLst>
              </a:pPr>
              <a:r>
                <a:rPr lang="en-GB" sz="1100" b="1">
                  <a:effectLst/>
                  <a:latin typeface="Arial" panose="020B0604020202020204" pitchFamily="34" charset="0"/>
                  <a:ea typeface="Times New Roman" panose="02020603050405020304" pitchFamily="18" charset="0"/>
                  <a:cs typeface="Times New Roman" panose="02020603050405020304" pitchFamily="18" charset="0"/>
                </a:rPr>
                <a:t>A</a:t>
              </a:r>
              <a:r>
                <a:rPr lang="en-GB" sz="1100" b="1" baseline="-25000">
                  <a:effectLst/>
                  <a:latin typeface="Arial" panose="020B0604020202020204" pitchFamily="34" charset="0"/>
                  <a:ea typeface="Times New Roman" panose="02020603050405020304" pitchFamily="18" charset="0"/>
                  <a:cs typeface="Times New Roman" panose="02020603050405020304" pitchFamily="18" charset="0"/>
                </a:rPr>
                <a:t>P</a:t>
              </a:r>
              <a:endParaRPr lang="en-GB" sz="1200">
                <a:effectLst/>
                <a:latin typeface="Times New Roman" panose="02020603050405020304" pitchFamily="18" charset="0"/>
                <a:ea typeface="Times New Roman" panose="02020603050405020304" pitchFamily="18" charset="0"/>
              </a:endParaRPr>
            </a:p>
          </p:txBody>
        </p:sp>
        <p:sp>
          <p:nvSpPr>
            <p:cNvPr id="111" name="Text Box 19"/>
            <p:cNvSpPr txBox="1"/>
            <p:nvPr/>
          </p:nvSpPr>
          <p:spPr>
            <a:xfrm>
              <a:off x="4209626" y="1804974"/>
              <a:ext cx="426720" cy="3098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tabLst>
                  <a:tab pos="548640" algn="l"/>
                </a:tabLs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A</a:t>
              </a:r>
              <a:r>
                <a:rPr lang="en-GB" sz="1100" b="1" baseline="-250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1200" dirty="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 name="Rectangle 2"/>
              <p:cNvSpPr/>
              <p:nvPr/>
            </p:nvSpPr>
            <p:spPr>
              <a:xfrm>
                <a:off x="8441438" y="4760993"/>
                <a:ext cx="3109506" cy="6150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𝑎𝑟𝑐</m:t>
                      </m:r>
                      <m:r>
                        <a:rPr lang="en-GB" i="0">
                          <a:latin typeface="Cambria Math" panose="02040503050406030204" pitchFamily="18" charset="0"/>
                        </a:rPr>
                        <m:t> </m:t>
                      </m:r>
                      <m:r>
                        <a:rPr lang="en-GB" i="1">
                          <a:latin typeface="Cambria Math" panose="02040503050406030204" pitchFamily="18" charset="0"/>
                        </a:rPr>
                        <m:t>𝑙𝑒𝑛𝑔𝑡h</m:t>
                      </m:r>
                      <m:r>
                        <a:rPr lang="en-GB" i="0">
                          <a:latin typeface="Cambria Math" panose="02040503050406030204" pitchFamily="18" charset="0"/>
                        </a:rPr>
                        <m:t> (</m:t>
                      </m:r>
                      <m:r>
                        <a:rPr lang="en-GB" i="1">
                          <a:latin typeface="Cambria Math" panose="02040503050406030204" pitchFamily="18" charset="0"/>
                        </a:rPr>
                        <m:t>𝐴</m:t>
                      </m:r>
                      <m:r>
                        <a:rPr lang="en-GB" i="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𝜃</m:t>
                          </m:r>
                        </m:num>
                        <m:den>
                          <m:r>
                            <a:rPr lang="en-GB" i="0">
                              <a:latin typeface="Cambria Math" panose="02040503050406030204" pitchFamily="18" charset="0"/>
                            </a:rPr>
                            <m:t>360</m:t>
                          </m:r>
                        </m:den>
                      </m:f>
                      <m:r>
                        <a:rPr lang="en-GB" i="0">
                          <a:latin typeface="Cambria Math" panose="02040503050406030204" pitchFamily="18" charset="0"/>
                        </a:rPr>
                        <m:t> ×2</m:t>
                      </m:r>
                      <m:r>
                        <a:rPr lang="en-GB" i="1">
                          <a:latin typeface="Cambria Math" panose="02040503050406030204" pitchFamily="18" charset="0"/>
                        </a:rPr>
                        <m:t>𝜋</m:t>
                      </m:r>
                      <m:r>
                        <a:rPr lang="en-GB" i="1">
                          <a:latin typeface="Cambria Math" panose="02040503050406030204" pitchFamily="18" charset="0"/>
                        </a:rPr>
                        <m:t>𝑟</m:t>
                      </m:r>
                    </m:oMath>
                  </m:oMathPara>
                </a14:m>
                <a:endParaRPr lang="en-GB" dirty="0"/>
              </a:p>
            </p:txBody>
          </p:sp>
        </mc:Choice>
        <mc:Fallback xmlns="">
          <p:sp>
            <p:nvSpPr>
              <p:cNvPr id="3" name="Rectangle 2"/>
              <p:cNvSpPr>
                <a:spLocks noRot="1" noChangeAspect="1" noMove="1" noResize="1" noEditPoints="1" noAdjustHandles="1" noChangeArrowheads="1" noChangeShapeType="1" noTextEdit="1"/>
              </p:cNvSpPr>
              <p:nvPr/>
            </p:nvSpPr>
            <p:spPr>
              <a:xfrm>
                <a:off x="8441438" y="4760993"/>
                <a:ext cx="3109506" cy="615040"/>
              </a:xfrm>
              <a:prstGeom prst="rect">
                <a:avLst/>
              </a:prstGeom>
              <a:blipFill>
                <a:blip r:embed="rId3"/>
                <a:stretch>
                  <a:fillRect/>
                </a:stretch>
              </a:blipFill>
            </p:spPr>
            <p:txBody>
              <a:bodyPr/>
              <a:lstStyle/>
              <a:p>
                <a:r>
                  <a:rPr lang="en-GB">
                    <a:noFill/>
                  </a:rPr>
                  <a:t> </a:t>
                </a:r>
              </a:p>
            </p:txBody>
          </p:sp>
        </mc:Fallback>
      </mc:AlternateContent>
      <p:cxnSp>
        <p:nvCxnSpPr>
          <p:cNvPr id="112" name="Straight Connector 111"/>
          <p:cNvCxnSpPr/>
          <p:nvPr/>
        </p:nvCxnSpPr>
        <p:spPr>
          <a:xfrm>
            <a:off x="5123772" y="3162066"/>
            <a:ext cx="3748813" cy="3523100"/>
          </a:xfrm>
          <a:prstGeom prst="line">
            <a:avLst/>
          </a:prstGeom>
          <a:ln w="25400"/>
        </p:spPr>
        <p:style>
          <a:lnRef idx="1">
            <a:schemeClr val="dk1"/>
          </a:lnRef>
          <a:fillRef idx="0">
            <a:schemeClr val="dk1"/>
          </a:fillRef>
          <a:effectRef idx="0">
            <a:schemeClr val="dk1"/>
          </a:effectRef>
          <a:fontRef idx="minor">
            <a:schemeClr val="tx1"/>
          </a:fontRef>
        </p:style>
      </p:cxnSp>
      <p:sp>
        <p:nvSpPr>
          <p:cNvPr id="114" name="Right Arrow 113"/>
          <p:cNvSpPr/>
          <p:nvPr/>
        </p:nvSpPr>
        <p:spPr>
          <a:xfrm>
            <a:off x="5099186" y="2599362"/>
            <a:ext cx="1870039" cy="255797"/>
          </a:xfrm>
          <a:prstGeom prst="rightArrow">
            <a:avLst>
              <a:gd name="adj1" fmla="val 36678"/>
              <a:gd name="adj2" fmla="val 76644"/>
            </a:avLst>
          </a:prstGeom>
          <a:ln/>
        </p:spPr>
        <p:style>
          <a:lnRef idx="2">
            <a:schemeClr val="dk1"/>
          </a:lnRef>
          <a:fillRef idx="1">
            <a:schemeClr val="lt1"/>
          </a:fillRef>
          <a:effectRef idx="0">
            <a:schemeClr val="dk1"/>
          </a:effectRef>
          <a:fontRef idx="minor">
            <a:schemeClr val="dk1"/>
          </a:fontRef>
        </p:style>
        <p:txBody>
          <a:bodyPr rtlCol="0" anchor="ctr"/>
          <a:lstStyle/>
          <a:p>
            <a:pPr algn="ctr">
              <a:lnSpc>
                <a:spcPct val="102000"/>
              </a:lnSpc>
              <a:spcBef>
                <a:spcPts val="500"/>
              </a:spcBef>
              <a:spcAft>
                <a:spcPts val="500"/>
              </a:spcAft>
            </a:pPr>
            <a:endParaRPr lang="en-GB" dirty="0" err="1"/>
          </a:p>
        </p:txBody>
      </p:sp>
      <p:sp>
        <p:nvSpPr>
          <p:cNvPr id="115" name="Down Arrow 114"/>
          <p:cNvSpPr/>
          <p:nvPr/>
        </p:nvSpPr>
        <p:spPr>
          <a:xfrm>
            <a:off x="2963343" y="3498409"/>
            <a:ext cx="234217" cy="364547"/>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lnSpc>
                <a:spcPct val="102000"/>
              </a:lnSpc>
              <a:spcBef>
                <a:spcPts val="500"/>
              </a:spcBef>
              <a:spcAft>
                <a:spcPts val="500"/>
              </a:spcAft>
            </a:pPr>
            <a:endParaRPr lang="en-GB" dirty="0" err="1"/>
          </a:p>
        </p:txBody>
      </p:sp>
      <p:sp>
        <p:nvSpPr>
          <p:cNvPr id="119" name="TextBox 118"/>
          <p:cNvSpPr txBox="1"/>
          <p:nvPr/>
        </p:nvSpPr>
        <p:spPr>
          <a:xfrm>
            <a:off x="4926675" y="6533634"/>
            <a:ext cx="1877985" cy="215444"/>
          </a:xfrm>
          <a:prstGeom prst="rect">
            <a:avLst/>
          </a:prstGeom>
          <a:solidFill>
            <a:schemeClr val="bg1"/>
          </a:solidFill>
          <a:ln w="31750" cmpd="dbl">
            <a:solidFill>
              <a:schemeClr val="accent1"/>
            </a:solidFill>
          </a:ln>
        </p:spPr>
        <p:txBody>
          <a:bodyPr wrap="square" rtlCol="0">
            <a:spAutoFit/>
          </a:bodyPr>
          <a:lstStyle/>
          <a:p>
            <a:pPr algn="ctr"/>
            <a:r>
              <a:rPr lang="en-GB" sz="800" cap="all" dirty="0">
                <a:solidFill>
                  <a:schemeClr val="accent1"/>
                </a:solidFill>
              </a:rPr>
              <a:t>Export Classification - NSR</a:t>
            </a:r>
          </a:p>
        </p:txBody>
      </p:sp>
    </p:spTree>
    <p:extLst>
      <p:ext uri="{BB962C8B-B14F-4D97-AF65-F5344CB8AC3E}">
        <p14:creationId xmlns:p14="http://schemas.microsoft.com/office/powerpoint/2010/main" val="3141724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4613" y="377825"/>
            <a:ext cx="10847387" cy="898525"/>
          </a:xfrm>
          <a:prstGeom prst="rect">
            <a:avLst/>
          </a:prstGeom>
          <a:solidFill>
            <a:schemeClr val="bg1">
              <a:lumMod val="95000"/>
            </a:schemeClr>
          </a:solidFill>
        </p:spPr>
        <p:txBody>
          <a:bodyPr vert="horz" lIns="0" tIns="0" rIns="0" bIns="36000" rtlCol="0" anchor="ctr" anchorCtr="0">
            <a:noAutofit/>
          </a:bodyPr>
          <a:lstStyle>
            <a:lvl1pPr marL="0" indent="0" algn="l" defTabSz="967710" rtl="0" eaLnBrk="1" latinLnBrk="0" hangingPunct="1">
              <a:lnSpc>
                <a:spcPct val="100000"/>
              </a:lnSpc>
              <a:spcBef>
                <a:spcPct val="0"/>
              </a:spcBef>
              <a:buNone/>
              <a:defRPr sz="2600" kern="1200" spc="106" baseline="0">
                <a:solidFill>
                  <a:schemeClr val="tx1"/>
                </a:solidFill>
                <a:latin typeface="+mj-lt"/>
                <a:ea typeface="+mj-ea"/>
                <a:cs typeface="+mj-cs"/>
              </a:defRPr>
            </a:lvl1pPr>
          </a:lstStyle>
          <a:p>
            <a:r>
              <a:rPr lang="en-GB" dirty="0"/>
              <a:t>Aerospace Symposium 2021</a:t>
            </a:r>
          </a:p>
        </p:txBody>
      </p:sp>
      <p:sp>
        <p:nvSpPr>
          <p:cNvPr id="5" name="Text Placeholder 2"/>
          <p:cNvSpPr txBox="1">
            <a:spLocks/>
          </p:cNvSpPr>
          <p:nvPr/>
        </p:nvSpPr>
        <p:spPr>
          <a:xfrm>
            <a:off x="210652" y="1389378"/>
            <a:ext cx="10160774" cy="279885"/>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a:r>
              <a:rPr lang="en-GB" dirty="0"/>
              <a:t>Composites Radius Inspection – Applying calculations</a:t>
            </a:r>
          </a:p>
        </p:txBody>
      </p:sp>
      <p:grpSp>
        <p:nvGrpSpPr>
          <p:cNvPr id="2180" name="Group 19"/>
          <p:cNvGrpSpPr>
            <a:grpSpLocks/>
          </p:cNvGrpSpPr>
          <p:nvPr/>
        </p:nvGrpSpPr>
        <p:grpSpPr bwMode="auto">
          <a:xfrm>
            <a:off x="22225" y="30163"/>
            <a:ext cx="368300" cy="336550"/>
            <a:chOff x="0" y="0"/>
            <a:chExt cx="1348" cy="1449"/>
          </a:xfrm>
        </p:grpSpPr>
      </p:grpSp>
      <p:pic>
        <p:nvPicPr>
          <p:cNvPr id="1026" name="Picture 2" descr="radius scan 29"/>
          <p:cNvPicPr>
            <a:picLocks noChangeAspect="1" noChangeArrowheads="1"/>
          </p:cNvPicPr>
          <p:nvPr/>
        </p:nvPicPr>
        <p:blipFill>
          <a:blip r:embed="rId2">
            <a:extLst>
              <a:ext uri="{28A0092B-C50C-407E-A947-70E740481C1C}">
                <a14:useLocalDpi xmlns:a14="http://schemas.microsoft.com/office/drawing/2010/main" val="0"/>
              </a:ext>
            </a:extLst>
          </a:blip>
          <a:srcRect r="52986" b="-11197"/>
          <a:stretch>
            <a:fillRect/>
          </a:stretch>
        </p:blipFill>
        <p:spPr bwMode="auto">
          <a:xfrm>
            <a:off x="495667" y="3342484"/>
            <a:ext cx="58277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12"/>
          <p:cNvPicPr>
            <a:picLocks noChangeAspect="1"/>
          </p:cNvPicPr>
          <p:nvPr/>
        </p:nvPicPr>
        <p:blipFill>
          <a:blip r:embed="rId3"/>
          <a:stretch>
            <a:fillRect/>
          </a:stretch>
        </p:blipFill>
        <p:spPr>
          <a:xfrm>
            <a:off x="7239264" y="4281559"/>
            <a:ext cx="4228571" cy="2019048"/>
          </a:xfrm>
          <a:prstGeom prst="rect">
            <a:avLst/>
          </a:prstGeom>
        </p:spPr>
      </p:pic>
      <p:pic>
        <p:nvPicPr>
          <p:cNvPr id="1027"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0" y="1538874"/>
            <a:ext cx="4216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7" name="Straight Connector 116"/>
          <p:cNvCxnSpPr/>
          <p:nvPr/>
        </p:nvCxnSpPr>
        <p:spPr>
          <a:xfrm>
            <a:off x="7645400" y="2819400"/>
            <a:ext cx="2880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645400" y="3105150"/>
            <a:ext cx="2880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645400" y="5505450"/>
            <a:ext cx="2880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562850" y="5778500"/>
            <a:ext cx="2880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Rectangle 11"/>
          <p:cNvSpPr>
            <a:spLocks noChangeArrowheads="1"/>
          </p:cNvSpPr>
          <p:nvPr/>
        </p:nvSpPr>
        <p:spPr bwMode="auto">
          <a:xfrm>
            <a:off x="449263" y="4408488"/>
            <a:ext cx="1654175" cy="8128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25" name="Rectangle 12"/>
          <p:cNvSpPr>
            <a:spLocks noChangeArrowheads="1"/>
          </p:cNvSpPr>
          <p:nvPr/>
        </p:nvSpPr>
        <p:spPr bwMode="auto">
          <a:xfrm>
            <a:off x="2801938" y="4491038"/>
            <a:ext cx="1657350" cy="65405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26" name="Rectangle 13"/>
          <p:cNvSpPr>
            <a:spLocks noChangeArrowheads="1"/>
          </p:cNvSpPr>
          <p:nvPr/>
        </p:nvSpPr>
        <p:spPr bwMode="auto">
          <a:xfrm>
            <a:off x="5207001" y="4578350"/>
            <a:ext cx="1092200" cy="4826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cxnSp>
        <p:nvCxnSpPr>
          <p:cNvPr id="1038" name="AutoShape 14"/>
          <p:cNvCxnSpPr>
            <a:cxnSpLocks noChangeShapeType="1"/>
          </p:cNvCxnSpPr>
          <p:nvPr/>
        </p:nvCxnSpPr>
        <p:spPr bwMode="auto">
          <a:xfrm>
            <a:off x="2103438" y="4408488"/>
            <a:ext cx="698500" cy="74612"/>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39" name="AutoShape 15"/>
          <p:cNvCxnSpPr>
            <a:cxnSpLocks noChangeShapeType="1"/>
          </p:cNvCxnSpPr>
          <p:nvPr/>
        </p:nvCxnSpPr>
        <p:spPr bwMode="auto">
          <a:xfrm flipV="1">
            <a:off x="2103438" y="5145088"/>
            <a:ext cx="698500" cy="762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0" name="AutoShape 16"/>
          <p:cNvCxnSpPr>
            <a:cxnSpLocks noChangeShapeType="1"/>
          </p:cNvCxnSpPr>
          <p:nvPr/>
        </p:nvCxnSpPr>
        <p:spPr bwMode="auto">
          <a:xfrm flipV="1">
            <a:off x="4459288" y="5053013"/>
            <a:ext cx="741363" cy="92075"/>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1" name="AutoShape 17"/>
          <p:cNvCxnSpPr>
            <a:cxnSpLocks noChangeShapeType="1"/>
          </p:cNvCxnSpPr>
          <p:nvPr/>
        </p:nvCxnSpPr>
        <p:spPr bwMode="auto">
          <a:xfrm>
            <a:off x="4459288" y="4491038"/>
            <a:ext cx="747713" cy="889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2" name="AutoShape 18"/>
          <p:cNvCxnSpPr>
            <a:cxnSpLocks noChangeShapeType="1"/>
          </p:cNvCxnSpPr>
          <p:nvPr/>
        </p:nvCxnSpPr>
        <p:spPr bwMode="auto">
          <a:xfrm flipV="1">
            <a:off x="3790951" y="4483100"/>
            <a:ext cx="0" cy="214313"/>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3" name="AutoShape 19"/>
          <p:cNvCxnSpPr>
            <a:cxnSpLocks noChangeShapeType="1"/>
          </p:cNvCxnSpPr>
          <p:nvPr/>
        </p:nvCxnSpPr>
        <p:spPr bwMode="auto">
          <a:xfrm>
            <a:off x="3790951" y="4972050"/>
            <a:ext cx="1587" cy="173038"/>
          </a:xfrm>
          <a:prstGeom prst="straightConnector1">
            <a:avLst/>
          </a:prstGeom>
          <a:noFill/>
          <a:ln w="9525">
            <a:solidFill>
              <a:srgbClr val="000000"/>
            </a:solidFill>
            <a:round/>
            <a:headEnd w="med"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4" name="AutoShape 20"/>
          <p:cNvCxnSpPr>
            <a:cxnSpLocks noChangeShapeType="1"/>
          </p:cNvCxnSpPr>
          <p:nvPr/>
        </p:nvCxnSpPr>
        <p:spPr bwMode="auto">
          <a:xfrm flipV="1">
            <a:off x="933451" y="4398963"/>
            <a:ext cx="0" cy="214312"/>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5" name="AutoShape 21"/>
          <p:cNvCxnSpPr>
            <a:cxnSpLocks noChangeShapeType="1"/>
          </p:cNvCxnSpPr>
          <p:nvPr/>
        </p:nvCxnSpPr>
        <p:spPr bwMode="auto">
          <a:xfrm>
            <a:off x="933451" y="4972050"/>
            <a:ext cx="0" cy="249238"/>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6" name="AutoShape 22"/>
          <p:cNvCxnSpPr>
            <a:cxnSpLocks noChangeShapeType="1"/>
          </p:cNvCxnSpPr>
          <p:nvPr/>
        </p:nvCxnSpPr>
        <p:spPr bwMode="auto">
          <a:xfrm flipV="1">
            <a:off x="5439479" y="5060155"/>
            <a:ext cx="1587" cy="1800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7" name="AutoShape 23"/>
          <p:cNvCxnSpPr>
            <a:cxnSpLocks noChangeShapeType="1"/>
          </p:cNvCxnSpPr>
          <p:nvPr/>
        </p:nvCxnSpPr>
        <p:spPr bwMode="auto">
          <a:xfrm>
            <a:off x="5440358" y="4401818"/>
            <a:ext cx="0" cy="1800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7" name="TextBox 126"/>
          <p:cNvSpPr txBox="1"/>
          <p:nvPr/>
        </p:nvSpPr>
        <p:spPr>
          <a:xfrm>
            <a:off x="558801" y="4697413"/>
            <a:ext cx="1631950" cy="284712"/>
          </a:xfrm>
          <a:prstGeom prst="rect">
            <a:avLst/>
          </a:prstGeom>
          <a:noFill/>
        </p:spPr>
        <p:txBody>
          <a:bodyPr wrap="square" lIns="0" tIns="0" rIns="0" bIns="0" rtlCol="0">
            <a:noAutofit/>
          </a:bodyPr>
          <a:lstStyle/>
          <a:p>
            <a:pPr algn="l">
              <a:lnSpc>
                <a:spcPct val="102000"/>
              </a:lnSpc>
            </a:pPr>
            <a:r>
              <a:rPr lang="en-GB" sz="1200" dirty="0"/>
              <a:t>Arc length = 56.5mm</a:t>
            </a:r>
          </a:p>
        </p:txBody>
      </p:sp>
      <p:sp>
        <p:nvSpPr>
          <p:cNvPr id="146" name="TextBox 145"/>
          <p:cNvSpPr txBox="1"/>
          <p:nvPr/>
        </p:nvSpPr>
        <p:spPr>
          <a:xfrm>
            <a:off x="2871658" y="4735513"/>
            <a:ext cx="1631950" cy="236537"/>
          </a:xfrm>
          <a:prstGeom prst="rect">
            <a:avLst/>
          </a:prstGeom>
          <a:noFill/>
        </p:spPr>
        <p:txBody>
          <a:bodyPr wrap="square" lIns="0" tIns="0" rIns="0" bIns="0" rtlCol="0">
            <a:noAutofit/>
          </a:bodyPr>
          <a:lstStyle/>
          <a:p>
            <a:pPr algn="l">
              <a:lnSpc>
                <a:spcPct val="102000"/>
              </a:lnSpc>
            </a:pPr>
            <a:r>
              <a:rPr lang="en-GB" sz="1200" dirty="0"/>
              <a:t>Arc length = 45.5mm</a:t>
            </a:r>
          </a:p>
        </p:txBody>
      </p:sp>
      <p:sp>
        <p:nvSpPr>
          <p:cNvPr id="147" name="TextBox 146"/>
          <p:cNvSpPr txBox="1"/>
          <p:nvPr/>
        </p:nvSpPr>
        <p:spPr>
          <a:xfrm rot="16200000">
            <a:off x="6177231" y="3249635"/>
            <a:ext cx="1141724" cy="607120"/>
          </a:xfrm>
          <a:prstGeom prst="rect">
            <a:avLst/>
          </a:prstGeom>
          <a:noFill/>
        </p:spPr>
        <p:txBody>
          <a:bodyPr wrap="square" lIns="0" tIns="0" rIns="0" bIns="0" rtlCol="0">
            <a:noAutofit/>
          </a:bodyPr>
          <a:lstStyle/>
          <a:p>
            <a:pPr algn="ctr">
              <a:lnSpc>
                <a:spcPct val="102000"/>
              </a:lnSpc>
            </a:pPr>
            <a:r>
              <a:rPr lang="en-GB" sz="1200" b="1" dirty="0"/>
              <a:t>C-scan</a:t>
            </a:r>
          </a:p>
          <a:p>
            <a:pPr algn="ctr">
              <a:lnSpc>
                <a:spcPct val="102000"/>
              </a:lnSpc>
            </a:pPr>
            <a:r>
              <a:rPr lang="en-GB" sz="1200" dirty="0"/>
              <a:t>Active aperture direction</a:t>
            </a:r>
          </a:p>
        </p:txBody>
      </p:sp>
      <p:sp>
        <p:nvSpPr>
          <p:cNvPr id="148" name="Text Placeholder 2"/>
          <p:cNvSpPr txBox="1">
            <a:spLocks/>
          </p:cNvSpPr>
          <p:nvPr/>
        </p:nvSpPr>
        <p:spPr>
          <a:xfrm>
            <a:off x="327988" y="1956406"/>
            <a:ext cx="5865698" cy="896977"/>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2"/>
            <a:r>
              <a:rPr lang="en-GB" dirty="0"/>
              <a:t>This example shows the measurement of the defects in the active aperture direction before &amp; after in a reference standard.</a:t>
            </a:r>
          </a:p>
        </p:txBody>
      </p:sp>
      <p:sp>
        <p:nvSpPr>
          <p:cNvPr id="149" name="Text Placeholder 2"/>
          <p:cNvSpPr txBox="1">
            <a:spLocks/>
          </p:cNvSpPr>
          <p:nvPr/>
        </p:nvSpPr>
        <p:spPr>
          <a:xfrm>
            <a:off x="290725" y="5434787"/>
            <a:ext cx="6247140" cy="597984"/>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2"/>
            <a:r>
              <a:rPr lang="en-GB" dirty="0"/>
              <a:t>Although there is an improvement, ±2mm is not really good enough.</a:t>
            </a:r>
          </a:p>
        </p:txBody>
      </p:sp>
      <p:cxnSp>
        <p:nvCxnSpPr>
          <p:cNvPr id="129" name="Straight Connector 128"/>
          <p:cNvCxnSpPr/>
          <p:nvPr/>
        </p:nvCxnSpPr>
        <p:spPr>
          <a:xfrm>
            <a:off x="5441069" y="4579937"/>
            <a:ext cx="0" cy="486000"/>
          </a:xfrm>
          <a:prstGeom prst="line">
            <a:avLst/>
          </a:prstGeom>
          <a:ln w="9525"/>
        </p:spPr>
        <p:style>
          <a:lnRef idx="1">
            <a:schemeClr val="dk1"/>
          </a:lnRef>
          <a:fillRef idx="0">
            <a:schemeClr val="dk1"/>
          </a:fillRef>
          <a:effectRef idx="0">
            <a:schemeClr val="dk1"/>
          </a:effectRef>
          <a:fontRef idx="minor">
            <a:schemeClr val="tx1"/>
          </a:fontRef>
        </p:style>
      </p:cxnSp>
      <p:sp>
        <p:nvSpPr>
          <p:cNvPr id="153" name="TextBox 152"/>
          <p:cNvSpPr txBox="1"/>
          <p:nvPr/>
        </p:nvSpPr>
        <p:spPr>
          <a:xfrm>
            <a:off x="5512930" y="4656138"/>
            <a:ext cx="778239" cy="488950"/>
          </a:xfrm>
          <a:prstGeom prst="rect">
            <a:avLst/>
          </a:prstGeom>
          <a:noFill/>
        </p:spPr>
        <p:txBody>
          <a:bodyPr wrap="square" lIns="0" tIns="0" rIns="0" bIns="0" rtlCol="0">
            <a:noAutofit/>
          </a:bodyPr>
          <a:lstStyle/>
          <a:p>
            <a:pPr algn="l">
              <a:lnSpc>
                <a:spcPct val="102000"/>
              </a:lnSpc>
            </a:pPr>
            <a:r>
              <a:rPr lang="en-GB" sz="1200" dirty="0"/>
              <a:t>Arc length = 33.6mm</a:t>
            </a:r>
          </a:p>
        </p:txBody>
      </p:sp>
      <p:sp>
        <p:nvSpPr>
          <p:cNvPr id="154" name="TextBox 153"/>
          <p:cNvSpPr txBox="1"/>
          <p:nvPr/>
        </p:nvSpPr>
        <p:spPr>
          <a:xfrm rot="16200000">
            <a:off x="6184219" y="4668913"/>
            <a:ext cx="1141724" cy="488950"/>
          </a:xfrm>
          <a:prstGeom prst="rect">
            <a:avLst/>
          </a:prstGeom>
          <a:noFill/>
        </p:spPr>
        <p:txBody>
          <a:bodyPr wrap="square" lIns="0" tIns="0" rIns="0" bIns="0" rtlCol="0">
            <a:noAutofit/>
          </a:bodyPr>
          <a:lstStyle/>
          <a:p>
            <a:pPr algn="ctr">
              <a:lnSpc>
                <a:spcPct val="102000"/>
              </a:lnSpc>
            </a:pPr>
            <a:r>
              <a:rPr lang="en-GB" sz="1200" dirty="0"/>
              <a:t>Area covered from IML surface</a:t>
            </a:r>
          </a:p>
        </p:txBody>
      </p:sp>
      <p:sp>
        <p:nvSpPr>
          <p:cNvPr id="155" name="TextBox 154"/>
          <p:cNvSpPr txBox="1"/>
          <p:nvPr/>
        </p:nvSpPr>
        <p:spPr>
          <a:xfrm>
            <a:off x="4926675" y="6533634"/>
            <a:ext cx="1877985" cy="215444"/>
          </a:xfrm>
          <a:prstGeom prst="rect">
            <a:avLst/>
          </a:prstGeom>
          <a:solidFill>
            <a:schemeClr val="bg1"/>
          </a:solidFill>
          <a:ln w="31750" cmpd="dbl">
            <a:solidFill>
              <a:schemeClr val="accent1"/>
            </a:solidFill>
          </a:ln>
        </p:spPr>
        <p:txBody>
          <a:bodyPr wrap="square" rtlCol="0">
            <a:spAutoFit/>
          </a:bodyPr>
          <a:lstStyle/>
          <a:p>
            <a:pPr algn="ctr"/>
            <a:r>
              <a:rPr lang="en-GB" sz="800" cap="all" dirty="0">
                <a:solidFill>
                  <a:schemeClr val="accent1"/>
                </a:solidFill>
              </a:rPr>
              <a:t>Export Classification - NSR</a:t>
            </a:r>
          </a:p>
        </p:txBody>
      </p:sp>
    </p:spTree>
    <p:extLst>
      <p:ext uri="{BB962C8B-B14F-4D97-AF65-F5344CB8AC3E}">
        <p14:creationId xmlns:p14="http://schemas.microsoft.com/office/powerpoint/2010/main" val="42531496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4613" y="377825"/>
            <a:ext cx="10847387" cy="898525"/>
          </a:xfrm>
          <a:prstGeom prst="rect">
            <a:avLst/>
          </a:prstGeom>
          <a:solidFill>
            <a:schemeClr val="bg1">
              <a:lumMod val="95000"/>
            </a:schemeClr>
          </a:solidFill>
        </p:spPr>
        <p:txBody>
          <a:bodyPr vert="horz" lIns="0" tIns="0" rIns="0" bIns="36000" rtlCol="0" anchor="ctr" anchorCtr="0">
            <a:noAutofit/>
          </a:bodyPr>
          <a:lstStyle>
            <a:lvl1pPr marL="0" indent="0" algn="l" defTabSz="967710" rtl="0" eaLnBrk="1" latinLnBrk="0" hangingPunct="1">
              <a:lnSpc>
                <a:spcPct val="100000"/>
              </a:lnSpc>
              <a:spcBef>
                <a:spcPct val="0"/>
              </a:spcBef>
              <a:buNone/>
              <a:defRPr sz="2600" kern="1200" spc="106" baseline="0">
                <a:solidFill>
                  <a:schemeClr val="tx1"/>
                </a:solidFill>
                <a:latin typeface="+mj-lt"/>
                <a:ea typeface="+mj-ea"/>
                <a:cs typeface="+mj-cs"/>
              </a:defRPr>
            </a:lvl1pPr>
          </a:lstStyle>
          <a:p>
            <a:r>
              <a:rPr lang="en-GB" dirty="0"/>
              <a:t>Aerospace Symposium 2021</a:t>
            </a:r>
          </a:p>
        </p:txBody>
      </p:sp>
      <p:sp>
        <p:nvSpPr>
          <p:cNvPr id="5" name="Text Placeholder 2"/>
          <p:cNvSpPr txBox="1">
            <a:spLocks/>
          </p:cNvSpPr>
          <p:nvPr/>
        </p:nvSpPr>
        <p:spPr>
          <a:xfrm>
            <a:off x="210652" y="1389378"/>
            <a:ext cx="10160774" cy="279885"/>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a:r>
              <a:rPr lang="en-GB" dirty="0"/>
              <a:t>Composites Radius Inspection –  Summary</a:t>
            </a:r>
          </a:p>
        </p:txBody>
      </p:sp>
      <p:grpSp>
        <p:nvGrpSpPr>
          <p:cNvPr id="2180" name="Group 19"/>
          <p:cNvGrpSpPr>
            <a:grpSpLocks/>
          </p:cNvGrpSpPr>
          <p:nvPr/>
        </p:nvGrpSpPr>
        <p:grpSpPr bwMode="auto">
          <a:xfrm>
            <a:off x="22225" y="30163"/>
            <a:ext cx="368300" cy="336550"/>
            <a:chOff x="0" y="0"/>
            <a:chExt cx="1348" cy="1449"/>
          </a:xfrm>
        </p:grpSpPr>
      </p:grpSp>
      <p:sp>
        <p:nvSpPr>
          <p:cNvPr id="138" name="Text Placeholder 2"/>
          <p:cNvSpPr txBox="1">
            <a:spLocks/>
          </p:cNvSpPr>
          <p:nvPr/>
        </p:nvSpPr>
        <p:spPr>
          <a:xfrm>
            <a:off x="327988" y="1956406"/>
            <a:ext cx="7833458" cy="1751442"/>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2"/>
            <a:r>
              <a:rPr lang="en-GB" dirty="0"/>
              <a:t>A number of test blocks are proposed for the calibration of a number phased array radius inspection techniques</a:t>
            </a:r>
          </a:p>
          <a:p>
            <a:pPr lvl="2"/>
            <a:r>
              <a:rPr lang="en-GB" dirty="0"/>
              <a:t>Proposals for the calculation of defect size for internal radius inspection has been made</a:t>
            </a:r>
          </a:p>
          <a:p>
            <a:pPr lvl="2"/>
            <a:r>
              <a:rPr lang="en-GB" dirty="0"/>
              <a:t>Ongoing work: Calculation of defect size for external radius inspection</a:t>
            </a:r>
          </a:p>
        </p:txBody>
      </p:sp>
      <p:sp>
        <p:nvSpPr>
          <p:cNvPr id="116" name="TextBox 115"/>
          <p:cNvSpPr txBox="1"/>
          <p:nvPr/>
        </p:nvSpPr>
        <p:spPr>
          <a:xfrm>
            <a:off x="4926675" y="6533634"/>
            <a:ext cx="1877985" cy="215444"/>
          </a:xfrm>
          <a:prstGeom prst="rect">
            <a:avLst/>
          </a:prstGeom>
          <a:solidFill>
            <a:schemeClr val="bg1"/>
          </a:solidFill>
          <a:ln w="31750" cmpd="dbl">
            <a:solidFill>
              <a:schemeClr val="accent1"/>
            </a:solidFill>
          </a:ln>
        </p:spPr>
        <p:txBody>
          <a:bodyPr wrap="square" rtlCol="0">
            <a:spAutoFit/>
          </a:bodyPr>
          <a:lstStyle/>
          <a:p>
            <a:pPr algn="ctr"/>
            <a:r>
              <a:rPr lang="en-GB" sz="800" cap="all" dirty="0">
                <a:solidFill>
                  <a:schemeClr val="accent1"/>
                </a:solidFill>
              </a:rPr>
              <a:t>Export Classification - NSR</a:t>
            </a:r>
          </a:p>
        </p:txBody>
      </p:sp>
    </p:spTree>
    <p:extLst>
      <p:ext uri="{BB962C8B-B14F-4D97-AF65-F5344CB8AC3E}">
        <p14:creationId xmlns:p14="http://schemas.microsoft.com/office/powerpoint/2010/main" val="28886424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4613" y="377825"/>
            <a:ext cx="10847387" cy="898525"/>
          </a:xfrm>
          <a:prstGeom prst="rect">
            <a:avLst/>
          </a:prstGeom>
          <a:solidFill>
            <a:schemeClr val="bg1">
              <a:lumMod val="95000"/>
            </a:schemeClr>
          </a:solidFill>
        </p:spPr>
        <p:txBody>
          <a:bodyPr vert="horz" lIns="0" tIns="0" rIns="0" bIns="36000" rtlCol="0" anchor="ctr" anchorCtr="0">
            <a:noAutofit/>
          </a:bodyPr>
          <a:lstStyle>
            <a:lvl1pPr marL="0" indent="0" algn="l" defTabSz="967710" rtl="0" eaLnBrk="1" latinLnBrk="0" hangingPunct="1">
              <a:lnSpc>
                <a:spcPct val="100000"/>
              </a:lnSpc>
              <a:spcBef>
                <a:spcPct val="0"/>
              </a:spcBef>
              <a:buNone/>
              <a:defRPr sz="2600" kern="1200" spc="106" baseline="0">
                <a:solidFill>
                  <a:schemeClr val="tx1"/>
                </a:solidFill>
                <a:latin typeface="+mj-lt"/>
                <a:ea typeface="+mj-ea"/>
                <a:cs typeface="+mj-cs"/>
              </a:defRPr>
            </a:lvl1pPr>
          </a:lstStyle>
          <a:p>
            <a:r>
              <a:rPr lang="en-GB" dirty="0"/>
              <a:t>Aerospace Symposium 2021</a:t>
            </a:r>
          </a:p>
        </p:txBody>
      </p:sp>
      <p:grpSp>
        <p:nvGrpSpPr>
          <p:cNvPr id="2180" name="Group 19"/>
          <p:cNvGrpSpPr>
            <a:grpSpLocks/>
          </p:cNvGrpSpPr>
          <p:nvPr/>
        </p:nvGrpSpPr>
        <p:grpSpPr bwMode="auto">
          <a:xfrm>
            <a:off x="22225" y="30163"/>
            <a:ext cx="368300" cy="336550"/>
            <a:chOff x="0" y="0"/>
            <a:chExt cx="1348" cy="1449"/>
          </a:xfrm>
        </p:grpSpPr>
      </p:grpSp>
      <p:sp>
        <p:nvSpPr>
          <p:cNvPr id="138" name="Text Placeholder 2"/>
          <p:cNvSpPr txBox="1">
            <a:spLocks/>
          </p:cNvSpPr>
          <p:nvPr/>
        </p:nvSpPr>
        <p:spPr>
          <a:xfrm>
            <a:off x="317165" y="1491088"/>
            <a:ext cx="8420436" cy="2605585"/>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a:r>
              <a:rPr lang="en-GB" dirty="0"/>
              <a:t>Composites Radius Inspection – Calibration and defect sizing</a:t>
            </a:r>
          </a:p>
          <a:p>
            <a:pPr lvl="2"/>
            <a:r>
              <a:rPr lang="en-GB" dirty="0"/>
              <a:t>The presentation covers:</a:t>
            </a:r>
          </a:p>
          <a:p>
            <a:pPr lvl="3"/>
            <a:r>
              <a:rPr lang="en-GB" dirty="0"/>
              <a:t>The applicable specifications</a:t>
            </a:r>
          </a:p>
          <a:p>
            <a:pPr lvl="3"/>
            <a:r>
              <a:rPr lang="en-GB" dirty="0"/>
              <a:t>The parameters evaluated</a:t>
            </a:r>
          </a:p>
          <a:p>
            <a:pPr lvl="3"/>
            <a:r>
              <a:rPr lang="en-GB" dirty="0"/>
              <a:t>A brief description of a few radius inspection techniques</a:t>
            </a:r>
          </a:p>
          <a:p>
            <a:pPr lvl="3"/>
            <a:r>
              <a:rPr lang="en-GB" dirty="0"/>
              <a:t>Proposed blocks to evaluate the parameters</a:t>
            </a:r>
          </a:p>
          <a:p>
            <a:pPr lvl="3"/>
            <a:r>
              <a:rPr lang="en-GB" dirty="0"/>
              <a:t>Methods to size defects</a:t>
            </a:r>
          </a:p>
          <a:p>
            <a:pPr lvl="3"/>
            <a:endParaRPr lang="en-GB" dirty="0"/>
          </a:p>
        </p:txBody>
      </p:sp>
      <p:sp>
        <p:nvSpPr>
          <p:cNvPr id="5" name="TextBox 4"/>
          <p:cNvSpPr txBox="1"/>
          <p:nvPr/>
        </p:nvSpPr>
        <p:spPr>
          <a:xfrm>
            <a:off x="4926675" y="6533634"/>
            <a:ext cx="1877985" cy="215444"/>
          </a:xfrm>
          <a:prstGeom prst="rect">
            <a:avLst/>
          </a:prstGeom>
          <a:solidFill>
            <a:schemeClr val="bg1"/>
          </a:solidFill>
          <a:ln w="31750" cmpd="dbl">
            <a:solidFill>
              <a:schemeClr val="accent1"/>
            </a:solidFill>
          </a:ln>
        </p:spPr>
        <p:txBody>
          <a:bodyPr wrap="square" rtlCol="0">
            <a:spAutoFit/>
          </a:bodyPr>
          <a:lstStyle/>
          <a:p>
            <a:pPr algn="ctr"/>
            <a:r>
              <a:rPr lang="en-GB" sz="800" cap="all" dirty="0">
                <a:solidFill>
                  <a:schemeClr val="accent1"/>
                </a:solidFill>
              </a:rPr>
              <a:t>Export Classification - NSR</a:t>
            </a:r>
          </a:p>
        </p:txBody>
      </p:sp>
    </p:spTree>
    <p:extLst>
      <p:ext uri="{BB962C8B-B14F-4D97-AF65-F5344CB8AC3E}">
        <p14:creationId xmlns:p14="http://schemas.microsoft.com/office/powerpoint/2010/main" val="34770866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4613" y="377825"/>
            <a:ext cx="10847387" cy="898525"/>
          </a:xfrm>
          <a:prstGeom prst="rect">
            <a:avLst/>
          </a:prstGeom>
          <a:solidFill>
            <a:schemeClr val="bg1">
              <a:lumMod val="95000"/>
            </a:schemeClr>
          </a:solidFill>
        </p:spPr>
        <p:txBody>
          <a:bodyPr vert="horz" lIns="0" tIns="0" rIns="0" bIns="36000" rtlCol="0" anchor="ctr" anchorCtr="0">
            <a:noAutofit/>
          </a:bodyPr>
          <a:lstStyle>
            <a:lvl1pPr marL="0" indent="0" algn="l" defTabSz="967710" rtl="0" eaLnBrk="1" latinLnBrk="0" hangingPunct="1">
              <a:lnSpc>
                <a:spcPct val="100000"/>
              </a:lnSpc>
              <a:spcBef>
                <a:spcPct val="0"/>
              </a:spcBef>
              <a:buNone/>
              <a:defRPr sz="2600" kern="1200" spc="106" baseline="0">
                <a:solidFill>
                  <a:schemeClr val="tx1"/>
                </a:solidFill>
                <a:latin typeface="+mj-lt"/>
                <a:ea typeface="+mj-ea"/>
                <a:cs typeface="+mj-cs"/>
              </a:defRPr>
            </a:lvl1pPr>
          </a:lstStyle>
          <a:p>
            <a:r>
              <a:rPr lang="en-GB" dirty="0"/>
              <a:t>Aerospace Symposium 2021</a:t>
            </a:r>
          </a:p>
        </p:txBody>
      </p:sp>
      <p:grpSp>
        <p:nvGrpSpPr>
          <p:cNvPr id="2180" name="Group 19"/>
          <p:cNvGrpSpPr>
            <a:grpSpLocks/>
          </p:cNvGrpSpPr>
          <p:nvPr/>
        </p:nvGrpSpPr>
        <p:grpSpPr bwMode="auto">
          <a:xfrm>
            <a:off x="22225" y="30163"/>
            <a:ext cx="368300" cy="336550"/>
            <a:chOff x="0" y="0"/>
            <a:chExt cx="1348" cy="1449"/>
          </a:xfrm>
        </p:grpSpPr>
      </p:grpSp>
      <p:sp>
        <p:nvSpPr>
          <p:cNvPr id="138" name="Text Placeholder 2"/>
          <p:cNvSpPr txBox="1">
            <a:spLocks/>
          </p:cNvSpPr>
          <p:nvPr/>
        </p:nvSpPr>
        <p:spPr>
          <a:xfrm>
            <a:off x="317164" y="1491088"/>
            <a:ext cx="10747615" cy="4129015"/>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a:r>
              <a:rPr lang="en-GB" dirty="0"/>
              <a:t>Composites Radius Inspection – Calibration and defect sizing</a:t>
            </a:r>
          </a:p>
          <a:p>
            <a:pPr lvl="2"/>
            <a:r>
              <a:rPr lang="en-GB" dirty="0"/>
              <a:t>Inspection Composite components with phased array UT is commonplace in the industry.</a:t>
            </a:r>
          </a:p>
          <a:p>
            <a:pPr lvl="2"/>
            <a:r>
              <a:rPr lang="en-GB" dirty="0"/>
              <a:t>This has led to best practises for equipment testing, characterisation and annual calibration. Specifications include:</a:t>
            </a:r>
          </a:p>
          <a:p>
            <a:pPr lvl="3"/>
            <a:r>
              <a:rPr lang="en-GB" dirty="0"/>
              <a:t>BS EN ISO 18563-1:2015 - Non-destructive testing – Characterization and verification of ultrasonic phased array equipment. Part 1: Instruments</a:t>
            </a:r>
          </a:p>
          <a:p>
            <a:pPr lvl="3"/>
            <a:r>
              <a:rPr lang="en-GB" dirty="0"/>
              <a:t>BS EN ISO 18563-2:2017 - Non-destructive testing – Characterization and verification of ultrasonic phased array equipment. Part 2: Probes</a:t>
            </a:r>
          </a:p>
          <a:p>
            <a:pPr lvl="3"/>
            <a:r>
              <a:rPr lang="en-GB" dirty="0"/>
              <a:t>BS EN ISO 18563-3:2015 - Non-destructive testing – Characterization and verification of ultrasonic phased array equipment. Part 3: Combined Equipment</a:t>
            </a:r>
          </a:p>
          <a:p>
            <a:pPr lvl="3"/>
            <a:r>
              <a:rPr lang="en-GB" dirty="0"/>
              <a:t>ASTM E317: Evaluating performance characteristics of Ultrasonic Pulse-echo Testing Instruments and Systems with the use of electronic measurement systems</a:t>
            </a:r>
          </a:p>
          <a:p>
            <a:pPr lvl="2"/>
            <a:endParaRPr lang="en-GB" dirty="0"/>
          </a:p>
        </p:txBody>
      </p:sp>
      <p:sp>
        <p:nvSpPr>
          <p:cNvPr id="5" name="TextBox 4"/>
          <p:cNvSpPr txBox="1"/>
          <p:nvPr/>
        </p:nvSpPr>
        <p:spPr>
          <a:xfrm>
            <a:off x="4926675" y="6533634"/>
            <a:ext cx="1877985" cy="215444"/>
          </a:xfrm>
          <a:prstGeom prst="rect">
            <a:avLst/>
          </a:prstGeom>
          <a:solidFill>
            <a:schemeClr val="bg1"/>
          </a:solidFill>
          <a:ln w="31750" cmpd="dbl">
            <a:solidFill>
              <a:schemeClr val="accent1"/>
            </a:solidFill>
          </a:ln>
        </p:spPr>
        <p:txBody>
          <a:bodyPr wrap="square" rtlCol="0">
            <a:spAutoFit/>
          </a:bodyPr>
          <a:lstStyle/>
          <a:p>
            <a:pPr algn="ctr"/>
            <a:r>
              <a:rPr lang="en-GB" sz="800" cap="all" dirty="0">
                <a:solidFill>
                  <a:schemeClr val="accent1"/>
                </a:solidFill>
              </a:rPr>
              <a:t>Export Classification - NSR</a:t>
            </a:r>
          </a:p>
        </p:txBody>
      </p:sp>
    </p:spTree>
    <p:extLst>
      <p:ext uri="{BB962C8B-B14F-4D97-AF65-F5344CB8AC3E}">
        <p14:creationId xmlns:p14="http://schemas.microsoft.com/office/powerpoint/2010/main" val="24116281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4613" y="377825"/>
            <a:ext cx="10847387" cy="898525"/>
          </a:xfrm>
          <a:prstGeom prst="rect">
            <a:avLst/>
          </a:prstGeom>
          <a:solidFill>
            <a:schemeClr val="bg1">
              <a:lumMod val="95000"/>
            </a:schemeClr>
          </a:solidFill>
        </p:spPr>
        <p:txBody>
          <a:bodyPr vert="horz" lIns="0" tIns="0" rIns="0" bIns="36000" rtlCol="0" anchor="ctr" anchorCtr="0">
            <a:noAutofit/>
          </a:bodyPr>
          <a:lstStyle>
            <a:lvl1pPr marL="0" indent="0" algn="l" defTabSz="967710" rtl="0" eaLnBrk="1" latinLnBrk="0" hangingPunct="1">
              <a:lnSpc>
                <a:spcPct val="100000"/>
              </a:lnSpc>
              <a:spcBef>
                <a:spcPct val="0"/>
              </a:spcBef>
              <a:buNone/>
              <a:defRPr sz="2600" kern="1200" spc="106" baseline="0">
                <a:solidFill>
                  <a:schemeClr val="tx1"/>
                </a:solidFill>
                <a:latin typeface="+mj-lt"/>
                <a:ea typeface="+mj-ea"/>
                <a:cs typeface="+mj-cs"/>
              </a:defRPr>
            </a:lvl1pPr>
          </a:lstStyle>
          <a:p>
            <a:r>
              <a:rPr lang="en-GB" dirty="0"/>
              <a:t>Aerospace Symposium 2021</a:t>
            </a:r>
          </a:p>
        </p:txBody>
      </p:sp>
      <p:sp>
        <p:nvSpPr>
          <p:cNvPr id="5" name="Text Placeholder 2"/>
          <p:cNvSpPr txBox="1">
            <a:spLocks/>
          </p:cNvSpPr>
          <p:nvPr/>
        </p:nvSpPr>
        <p:spPr>
          <a:xfrm>
            <a:off x="210652" y="1389378"/>
            <a:ext cx="7912268" cy="279885"/>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a:r>
              <a:rPr lang="en-GB" dirty="0"/>
              <a:t>Composites Radius Inspection – Calibration and defect sizing</a:t>
            </a:r>
          </a:p>
        </p:txBody>
      </p:sp>
      <p:grpSp>
        <p:nvGrpSpPr>
          <p:cNvPr id="2180" name="Group 19"/>
          <p:cNvGrpSpPr>
            <a:grpSpLocks/>
          </p:cNvGrpSpPr>
          <p:nvPr/>
        </p:nvGrpSpPr>
        <p:grpSpPr bwMode="auto">
          <a:xfrm>
            <a:off x="22225" y="30163"/>
            <a:ext cx="368300" cy="336550"/>
            <a:chOff x="0" y="0"/>
            <a:chExt cx="1348" cy="1449"/>
          </a:xfrm>
        </p:grpSpPr>
      </p:grpSp>
      <p:sp>
        <p:nvSpPr>
          <p:cNvPr id="138" name="Text Placeholder 2"/>
          <p:cNvSpPr txBox="1">
            <a:spLocks/>
          </p:cNvSpPr>
          <p:nvPr/>
        </p:nvSpPr>
        <p:spPr>
          <a:xfrm>
            <a:off x="327987" y="1956406"/>
            <a:ext cx="6184551" cy="597984"/>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2"/>
            <a:r>
              <a:rPr lang="en-GB" dirty="0"/>
              <a:t>Parameters subject to evaluation (not necessarily aligned with specs shown on previous page)</a:t>
            </a:r>
          </a:p>
        </p:txBody>
      </p:sp>
      <p:graphicFrame>
        <p:nvGraphicFramePr>
          <p:cNvPr id="2" name="Table 1"/>
          <p:cNvGraphicFramePr>
            <a:graphicFrameLocks noGrp="1"/>
          </p:cNvGraphicFramePr>
          <p:nvPr>
            <p:extLst>
              <p:ext uri="{D42A27DB-BD31-4B8C-83A1-F6EECF244321}">
                <p14:modId xmlns:p14="http://schemas.microsoft.com/office/powerpoint/2010/main" val="3999972945"/>
              </p:ext>
            </p:extLst>
          </p:nvPr>
        </p:nvGraphicFramePr>
        <p:xfrm>
          <a:off x="273522" y="2722703"/>
          <a:ext cx="3183428" cy="3112800"/>
        </p:xfrm>
        <a:graphic>
          <a:graphicData uri="http://schemas.openxmlformats.org/drawingml/2006/table">
            <a:tbl>
              <a:tblPr firstRow="1" firstCol="1" bandRow="1"/>
              <a:tblGrid>
                <a:gridCol w="1003130">
                  <a:extLst>
                    <a:ext uri="{9D8B030D-6E8A-4147-A177-3AD203B41FA5}">
                      <a16:colId xmlns:a16="http://schemas.microsoft.com/office/drawing/2014/main" val="1857344804"/>
                    </a:ext>
                  </a:extLst>
                </a:gridCol>
                <a:gridCol w="2180298">
                  <a:extLst>
                    <a:ext uri="{9D8B030D-6E8A-4147-A177-3AD203B41FA5}">
                      <a16:colId xmlns:a16="http://schemas.microsoft.com/office/drawing/2014/main" val="1274454268"/>
                    </a:ext>
                  </a:extLst>
                </a:gridCol>
              </a:tblGrid>
              <a:tr h="216000">
                <a:tc>
                  <a:txBody>
                    <a:bodyPr/>
                    <a:lstStyle/>
                    <a:p>
                      <a:pPr marL="0" algn="l" defTabSz="967710" rtl="0" eaLnBrk="1" latinLnBrk="0" hangingPunct="1">
                        <a:spcAft>
                          <a:spcPts val="0"/>
                        </a:spcAft>
                      </a:pPr>
                      <a:r>
                        <a:rPr lang="en-GB" sz="1000" b="1" kern="1200" dirty="0">
                          <a:solidFill>
                            <a:schemeClr val="tx1"/>
                          </a:solidFill>
                          <a:latin typeface="+mn-lt"/>
                          <a:ea typeface="+mn-ea"/>
                          <a:cs typeface="+mn-cs"/>
                        </a:rPr>
                        <a:t>Category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67710" rtl="0" eaLnBrk="1" latinLnBrk="0" hangingPunct="1">
                        <a:spcAft>
                          <a:spcPts val="0"/>
                        </a:spcAft>
                      </a:pPr>
                      <a:r>
                        <a:rPr lang="en-GB" sz="1000" b="1" kern="1200" dirty="0">
                          <a:solidFill>
                            <a:schemeClr val="tx1"/>
                          </a:solidFill>
                          <a:latin typeface="+mn-lt"/>
                          <a:ea typeface="+mn-ea"/>
                          <a:cs typeface="+mn-cs"/>
                        </a:rPr>
                        <a:t>Parameter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675690"/>
                  </a:ext>
                </a:extLst>
              </a:tr>
              <a:tr h="216000">
                <a:tc rowSpan="3">
                  <a:txBody>
                    <a:bodyPr/>
                    <a:lstStyle/>
                    <a:p>
                      <a:pPr marL="0" algn="l" defTabSz="967710" rtl="0" eaLnBrk="1" latinLnBrk="0" hangingPunct="1">
                        <a:spcAft>
                          <a:spcPts val="0"/>
                        </a:spcAft>
                      </a:pPr>
                      <a:r>
                        <a:rPr lang="en-GB" sz="1000" kern="1200" dirty="0">
                          <a:solidFill>
                            <a:schemeClr val="tx1"/>
                          </a:solidFill>
                          <a:latin typeface="+mn-lt"/>
                          <a:ea typeface="+mn-ea"/>
                          <a:cs typeface="+mn-cs"/>
                        </a:rPr>
                        <a:t>Probe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67710" rtl="0" eaLnBrk="1" latinLnBrk="0" hangingPunct="1">
                        <a:spcAft>
                          <a:spcPts val="0"/>
                        </a:spcAft>
                      </a:pPr>
                      <a:r>
                        <a:rPr lang="en-GB" sz="1000" kern="1200" dirty="0">
                          <a:solidFill>
                            <a:schemeClr val="tx1"/>
                          </a:solidFill>
                          <a:latin typeface="+mn-lt"/>
                          <a:ea typeface="+mn-ea"/>
                          <a:cs typeface="+mn-cs"/>
                        </a:rPr>
                        <a:t>Spectrum &amp; Bandwidth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153622"/>
                  </a:ext>
                </a:extLst>
              </a:tr>
              <a:tr h="216000">
                <a:tc vMerge="1">
                  <a:txBody>
                    <a:bodyPr/>
                    <a:lstStyle/>
                    <a:p>
                      <a:endParaRPr lang="en-GB"/>
                    </a:p>
                  </a:txBody>
                  <a:tcPr/>
                </a:tc>
                <a:tc>
                  <a:txBody>
                    <a:bodyPr/>
                    <a:lstStyle/>
                    <a:p>
                      <a:pPr marL="0" algn="l" defTabSz="967710" rtl="0" eaLnBrk="1" latinLnBrk="0" hangingPunct="1">
                        <a:spcAft>
                          <a:spcPts val="0"/>
                        </a:spcAft>
                      </a:pPr>
                      <a:r>
                        <a:rPr lang="en-GB" sz="1000" kern="1200" dirty="0">
                          <a:solidFill>
                            <a:schemeClr val="tx1"/>
                          </a:solidFill>
                          <a:latin typeface="+mn-lt"/>
                          <a:ea typeface="+mn-ea"/>
                          <a:cs typeface="+mn-cs"/>
                        </a:rPr>
                        <a:t>Pulse shape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297584"/>
                  </a:ext>
                </a:extLst>
              </a:tr>
              <a:tr h="216000">
                <a:tc vMerge="1">
                  <a:txBody>
                    <a:bodyPr/>
                    <a:lstStyle/>
                    <a:p>
                      <a:endParaRPr lang="en-GB"/>
                    </a:p>
                  </a:txBody>
                  <a:tcPr/>
                </a:tc>
                <a:tc>
                  <a:txBody>
                    <a:bodyPr/>
                    <a:lstStyle/>
                    <a:p>
                      <a:pPr marL="0" algn="l" defTabSz="967710" rtl="0" eaLnBrk="1" latinLnBrk="0" hangingPunct="1">
                        <a:spcAft>
                          <a:spcPts val="0"/>
                        </a:spcAft>
                      </a:pPr>
                      <a:r>
                        <a:rPr lang="en-GB" sz="1000" kern="1200" dirty="0">
                          <a:solidFill>
                            <a:schemeClr val="tx1"/>
                          </a:solidFill>
                          <a:latin typeface="+mn-lt"/>
                          <a:ea typeface="+mn-ea"/>
                          <a:cs typeface="+mn-cs"/>
                        </a:rPr>
                        <a:t>Sensitivity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890312"/>
                  </a:ext>
                </a:extLst>
              </a:tr>
              <a:tr h="216000">
                <a:tc rowSpan="4">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Instruments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67710" rtl="0" eaLnBrk="1" latinLnBrk="0" hangingPunct="1">
                        <a:spcAft>
                          <a:spcPts val="0"/>
                        </a:spcAft>
                      </a:pPr>
                      <a:r>
                        <a:rPr lang="en-GB" sz="1000" kern="1200" dirty="0" err="1">
                          <a:solidFill>
                            <a:schemeClr val="tx1"/>
                          </a:solidFill>
                          <a:latin typeface="+mn-lt"/>
                          <a:ea typeface="+mn-ea"/>
                          <a:cs typeface="+mn-cs"/>
                        </a:rPr>
                        <a:t>Pulser</a:t>
                      </a:r>
                      <a:r>
                        <a:rPr lang="en-GB" sz="1000" kern="1200" dirty="0">
                          <a:solidFill>
                            <a:schemeClr val="tx1"/>
                          </a:solidFill>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796969"/>
                  </a:ext>
                </a:extLst>
              </a:tr>
              <a:tr h="216000">
                <a:tc vMerge="1">
                  <a:txBody>
                    <a:bodyPr/>
                    <a:lstStyle/>
                    <a:p>
                      <a:pPr marL="0" algn="l" defTabSz="967710" rtl="0" eaLnBrk="1" latinLnBrk="0" hangingPunct="1">
                        <a:spcAft>
                          <a:spcPts val="0"/>
                        </a:spcAft>
                      </a:pPr>
                      <a:endParaRPr lang="en-GB" sz="1000" kern="120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67710" rtl="0" eaLnBrk="1" latinLnBrk="0" hangingPunct="1">
                        <a:spcAft>
                          <a:spcPts val="0"/>
                        </a:spcAft>
                      </a:pPr>
                      <a:r>
                        <a:rPr lang="en-GB" sz="1000" kern="1200" dirty="0">
                          <a:solidFill>
                            <a:schemeClr val="tx1"/>
                          </a:solidFill>
                          <a:latin typeface="+mn-lt"/>
                          <a:ea typeface="+mn-ea"/>
                          <a:cs typeface="+mn-cs"/>
                        </a:rPr>
                        <a:t>Frequency response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305917"/>
                  </a:ext>
                </a:extLst>
              </a:tr>
              <a:tr h="226996">
                <a:tc vMerge="1">
                  <a:txBody>
                    <a:bodyPr/>
                    <a:lstStyle/>
                    <a:p>
                      <a:pPr marL="0" algn="l" defTabSz="967710" rtl="0" eaLnBrk="1" latinLnBrk="0" hangingPunct="1">
                        <a:spcAft>
                          <a:spcPts val="0"/>
                        </a:spcAft>
                      </a:pPr>
                      <a:endParaRPr lang="en-GB" sz="1000" kern="120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67710" rtl="0" eaLnBrk="1" latinLnBrk="0" hangingPunct="1">
                        <a:spcAft>
                          <a:spcPts val="0"/>
                        </a:spcAft>
                      </a:pPr>
                      <a:r>
                        <a:rPr lang="en-GB" sz="1000" kern="1200" dirty="0">
                          <a:solidFill>
                            <a:schemeClr val="tx1"/>
                          </a:solidFill>
                          <a:latin typeface="+mn-lt"/>
                          <a:ea typeface="+mn-ea"/>
                          <a:cs typeface="+mn-cs"/>
                        </a:rPr>
                        <a:t>Accuracy of calibrated attenuator/gain control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176804"/>
                  </a:ext>
                </a:extLst>
              </a:tr>
              <a:tr h="216000">
                <a:tc vMerge="1">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Vertical linearity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579350"/>
                  </a:ext>
                </a:extLst>
              </a:tr>
              <a:tr h="216000">
                <a:tc rowSpan="6">
                  <a:txBody>
                    <a:bodyPr/>
                    <a:lstStyle/>
                    <a:p>
                      <a:pPr marL="0" algn="l" defTabSz="967710" rtl="0" eaLnBrk="1" latinLnBrk="0" hangingPunct="1">
                        <a:spcAft>
                          <a:spcPts val="0"/>
                        </a:spcAft>
                      </a:pPr>
                      <a:r>
                        <a:rPr lang="en-GB" sz="1000" kern="1200" dirty="0">
                          <a:solidFill>
                            <a:schemeClr val="tx1"/>
                          </a:solidFill>
                          <a:latin typeface="+mn-lt"/>
                          <a:ea typeface="+mn-ea"/>
                          <a:cs typeface="+mn-cs"/>
                        </a:rPr>
                        <a:t>Combined equipment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67710" rtl="0" eaLnBrk="1" latinLnBrk="0" hangingPunct="1">
                        <a:spcAft>
                          <a:spcPts val="0"/>
                        </a:spcAft>
                      </a:pPr>
                      <a:r>
                        <a:rPr lang="en-GB" sz="1000" kern="1200" dirty="0">
                          <a:solidFill>
                            <a:schemeClr val="tx1"/>
                          </a:solidFill>
                          <a:latin typeface="+mn-lt"/>
                          <a:ea typeface="+mn-ea"/>
                          <a:cs typeface="+mn-cs"/>
                        </a:rPr>
                        <a:t>Resolution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603382"/>
                  </a:ext>
                </a:extLst>
              </a:tr>
              <a:tr h="216000">
                <a:tc vMerge="1">
                  <a:txBody>
                    <a:bodyPr/>
                    <a:lstStyle/>
                    <a:p>
                      <a:pPr marL="0" algn="l" defTabSz="967710" rtl="0" eaLnBrk="1" latinLnBrk="0" hangingPunct="1">
                        <a:spcAft>
                          <a:spcPts val="0"/>
                        </a:spcAft>
                      </a:pPr>
                      <a:endParaRPr lang="en-GB" sz="1000" kern="120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67710" rtl="0" eaLnBrk="1" latinLnBrk="0" hangingPunct="1">
                        <a:spcAft>
                          <a:spcPts val="0"/>
                        </a:spcAft>
                      </a:pPr>
                      <a:r>
                        <a:rPr lang="en-GB" sz="1000" kern="1200" dirty="0">
                          <a:solidFill>
                            <a:schemeClr val="tx1"/>
                          </a:solidFill>
                          <a:latin typeface="+mn-lt"/>
                          <a:ea typeface="+mn-ea"/>
                          <a:cs typeface="+mn-cs"/>
                        </a:rPr>
                        <a:t>Sensitivity and noise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283247"/>
                  </a:ext>
                </a:extLst>
              </a:tr>
              <a:tr h="216000">
                <a:tc vMerge="1">
                  <a:txBody>
                    <a:bodyPr/>
                    <a:lstStyle/>
                    <a:p>
                      <a:pPr marL="0" algn="l" defTabSz="967710" rtl="0" eaLnBrk="1" latinLnBrk="0" hangingPunct="1">
                        <a:spcAft>
                          <a:spcPts val="0"/>
                        </a:spcAft>
                      </a:pPr>
                      <a:endParaRPr lang="en-GB" sz="1000" kern="120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67710" rtl="0" eaLnBrk="1" latinLnBrk="0" hangingPunct="1">
                        <a:spcAft>
                          <a:spcPts val="0"/>
                        </a:spcAft>
                      </a:pPr>
                      <a:r>
                        <a:rPr lang="en-GB" sz="1000" kern="1200" dirty="0">
                          <a:solidFill>
                            <a:schemeClr val="tx1"/>
                          </a:solidFill>
                          <a:latin typeface="+mn-lt"/>
                          <a:ea typeface="+mn-ea"/>
                          <a:cs typeface="+mn-cs"/>
                        </a:rPr>
                        <a:t>Backlash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101689"/>
                  </a:ext>
                </a:extLst>
              </a:tr>
              <a:tr h="216000">
                <a:tc vMerge="1">
                  <a:txBody>
                    <a:bodyPr/>
                    <a:lstStyle/>
                    <a:p>
                      <a:endParaRPr lang="en-GB"/>
                    </a:p>
                  </a:txBody>
                  <a:tcPr/>
                </a:tc>
                <a:tc>
                  <a:txBody>
                    <a:bodyPr/>
                    <a:lstStyle/>
                    <a:p>
                      <a:pPr marL="0" algn="l" defTabSz="967710" rtl="0" eaLnBrk="1" latinLnBrk="0" hangingPunct="1">
                        <a:spcAft>
                          <a:spcPts val="0"/>
                        </a:spcAft>
                      </a:pPr>
                      <a:r>
                        <a:rPr lang="en-GB" sz="1000" kern="1200" dirty="0">
                          <a:solidFill>
                            <a:schemeClr val="tx1"/>
                          </a:solidFill>
                          <a:latin typeface="+mn-lt"/>
                          <a:ea typeface="+mn-ea"/>
                          <a:cs typeface="+mn-cs"/>
                        </a:rPr>
                        <a:t>Sizing of defects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774095"/>
                  </a:ext>
                </a:extLst>
              </a:tr>
              <a:tr h="216000">
                <a:tc vMerge="1">
                  <a:txBody>
                    <a:bodyPr/>
                    <a:lstStyle/>
                    <a:p>
                      <a:endParaRPr lang="en-GB"/>
                    </a:p>
                  </a:txBody>
                  <a:tcPr/>
                </a:tc>
                <a:tc>
                  <a:txBody>
                    <a:bodyPr/>
                    <a:lstStyle/>
                    <a:p>
                      <a:pPr marL="0" algn="l" defTabSz="967710" rtl="0" eaLnBrk="1" latinLnBrk="0" hangingPunct="1">
                        <a:spcAft>
                          <a:spcPts val="0"/>
                        </a:spcAft>
                      </a:pPr>
                      <a:r>
                        <a:rPr lang="en-GB" sz="1000" kern="1200" dirty="0">
                          <a:solidFill>
                            <a:schemeClr val="tx1"/>
                          </a:solidFill>
                          <a:latin typeface="+mn-lt"/>
                          <a:ea typeface="+mn-ea"/>
                          <a:cs typeface="+mn-cs"/>
                        </a:rPr>
                        <a:t>Overlapping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507976"/>
                  </a:ext>
                </a:extLst>
              </a:tr>
              <a:tr h="216000">
                <a:tc vMerge="1">
                  <a:txBody>
                    <a:bodyPr/>
                    <a:lstStyle/>
                    <a:p>
                      <a:endParaRPr lang="en-GB"/>
                    </a:p>
                  </a:txBody>
                  <a:tcPr/>
                </a:tc>
                <a:tc>
                  <a:txBody>
                    <a:bodyPr/>
                    <a:lstStyle/>
                    <a:p>
                      <a:pPr marL="0" algn="l" defTabSz="967710" rtl="0" eaLnBrk="1" latinLnBrk="0" hangingPunct="1">
                        <a:spcAft>
                          <a:spcPts val="0"/>
                        </a:spcAft>
                      </a:pPr>
                      <a:r>
                        <a:rPr lang="en-GB" sz="1000" kern="1200" dirty="0">
                          <a:solidFill>
                            <a:schemeClr val="tx1"/>
                          </a:solidFill>
                          <a:latin typeface="+mn-lt"/>
                          <a:ea typeface="+mn-ea"/>
                          <a:cs typeface="+mn-cs"/>
                        </a:rPr>
                        <a:t>Normalisation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574912"/>
                  </a:ext>
                </a:extLst>
              </a:tr>
            </a:tbl>
          </a:graphicData>
        </a:graphic>
      </p:graphicFrame>
      <p:sp>
        <p:nvSpPr>
          <p:cNvPr id="6" name="Rounded Rectangle 5"/>
          <p:cNvSpPr/>
          <p:nvPr/>
        </p:nvSpPr>
        <p:spPr>
          <a:xfrm>
            <a:off x="1228541" y="4322500"/>
            <a:ext cx="1660833" cy="1509739"/>
          </a:xfrm>
          <a:prstGeom prst="roundRect">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02000"/>
              </a:lnSpc>
              <a:spcBef>
                <a:spcPts val="500"/>
              </a:spcBef>
              <a:spcAft>
                <a:spcPts val="500"/>
              </a:spcAft>
            </a:pPr>
            <a:endParaRPr lang="en-GB" dirty="0" err="1"/>
          </a:p>
        </p:txBody>
      </p:sp>
      <p:sp>
        <p:nvSpPr>
          <p:cNvPr id="10" name="Rounded Rectangle 9"/>
          <p:cNvSpPr/>
          <p:nvPr/>
        </p:nvSpPr>
        <p:spPr>
          <a:xfrm>
            <a:off x="1210318" y="2916948"/>
            <a:ext cx="1531214" cy="678752"/>
          </a:xfrm>
          <a:prstGeom prst="roundRect">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02000"/>
              </a:lnSpc>
              <a:spcBef>
                <a:spcPts val="500"/>
              </a:spcBef>
              <a:spcAft>
                <a:spcPts val="500"/>
              </a:spcAft>
            </a:pPr>
            <a:endParaRPr lang="en-GB" dirty="0" err="1"/>
          </a:p>
        </p:txBody>
      </p:sp>
      <p:cxnSp>
        <p:nvCxnSpPr>
          <p:cNvPr id="8" name="Straight Connector 7"/>
          <p:cNvCxnSpPr/>
          <p:nvPr/>
        </p:nvCxnSpPr>
        <p:spPr>
          <a:xfrm>
            <a:off x="2958858" y="3152927"/>
            <a:ext cx="890071" cy="532395"/>
          </a:xfrm>
          <a:prstGeom prst="line">
            <a:avLst/>
          </a:prstGeom>
          <a:ln w="19050">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16" name="Straight Connector 15"/>
          <p:cNvCxnSpPr/>
          <p:nvPr/>
        </p:nvCxnSpPr>
        <p:spPr>
          <a:xfrm flipV="1">
            <a:off x="2812295" y="4436052"/>
            <a:ext cx="1084785" cy="531662"/>
          </a:xfrm>
          <a:prstGeom prst="line">
            <a:avLst/>
          </a:prstGeom>
          <a:ln w="19050">
            <a:solidFill>
              <a:srgbClr val="FF0000"/>
            </a:solidFill>
          </a:ln>
        </p:spPr>
        <p:style>
          <a:lnRef idx="1">
            <a:schemeClr val="accent5"/>
          </a:lnRef>
          <a:fillRef idx="0">
            <a:schemeClr val="accent5"/>
          </a:fillRef>
          <a:effectRef idx="0">
            <a:schemeClr val="accent5"/>
          </a:effectRef>
          <a:fontRef idx="minor">
            <a:schemeClr val="tx1"/>
          </a:fontRef>
        </p:style>
      </p:cxnSp>
      <p:sp>
        <p:nvSpPr>
          <p:cNvPr id="18" name="TextBox 17"/>
          <p:cNvSpPr txBox="1"/>
          <p:nvPr/>
        </p:nvSpPr>
        <p:spPr>
          <a:xfrm>
            <a:off x="3991990" y="3494689"/>
            <a:ext cx="2253598" cy="1465529"/>
          </a:xfrm>
          <a:prstGeom prst="rect">
            <a:avLst/>
          </a:prstGeom>
          <a:noFill/>
        </p:spPr>
        <p:txBody>
          <a:bodyPr wrap="square" lIns="0" tIns="0" rIns="0" bIns="0" rtlCol="0">
            <a:noAutofit/>
          </a:bodyPr>
          <a:lstStyle/>
          <a:p>
            <a:pPr algn="l">
              <a:lnSpc>
                <a:spcPct val="102000"/>
              </a:lnSpc>
            </a:pPr>
            <a:r>
              <a:rPr lang="en-GB" sz="1800" dirty="0"/>
              <a:t>Subject to deviation from current requirements due to radius geometry</a:t>
            </a:r>
            <a:endParaRPr lang="en-GB" sz="1400" dirty="0"/>
          </a:p>
        </p:txBody>
      </p:sp>
      <p:sp>
        <p:nvSpPr>
          <p:cNvPr id="23" name="Text Placeholder 2"/>
          <p:cNvSpPr txBox="1">
            <a:spLocks/>
          </p:cNvSpPr>
          <p:nvPr/>
        </p:nvSpPr>
        <p:spPr>
          <a:xfrm>
            <a:off x="9149417" y="1360942"/>
            <a:ext cx="2436118" cy="597984"/>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2"/>
            <a:r>
              <a:rPr lang="en-GB" dirty="0"/>
              <a:t>Types of Composite radius inspection</a:t>
            </a:r>
          </a:p>
        </p:txBody>
      </p:sp>
      <p:grpSp>
        <p:nvGrpSpPr>
          <p:cNvPr id="24" name="Canvas 1"/>
          <p:cNvGrpSpPr/>
          <p:nvPr/>
        </p:nvGrpSpPr>
        <p:grpSpPr>
          <a:xfrm>
            <a:off x="7401945" y="1488551"/>
            <a:ext cx="4606202" cy="2748957"/>
            <a:chOff x="0" y="0"/>
            <a:chExt cx="5375275" cy="3030220"/>
          </a:xfrm>
        </p:grpSpPr>
        <p:sp>
          <p:nvSpPr>
            <p:cNvPr id="25" name="Rectangle 24"/>
            <p:cNvSpPr/>
            <p:nvPr/>
          </p:nvSpPr>
          <p:spPr>
            <a:xfrm>
              <a:off x="0" y="0"/>
              <a:ext cx="5375275" cy="3030220"/>
            </a:xfrm>
            <a:prstGeom prst="rect">
              <a:avLst/>
            </a:prstGeom>
          </p:spPr>
        </p:sp>
        <p:sp>
          <p:nvSpPr>
            <p:cNvPr id="26" name="Freeform 25"/>
            <p:cNvSpPr/>
            <p:nvPr/>
          </p:nvSpPr>
          <p:spPr>
            <a:xfrm>
              <a:off x="3397165" y="990036"/>
              <a:ext cx="307975" cy="181610"/>
            </a:xfrm>
            <a:custGeom>
              <a:avLst/>
              <a:gdLst>
                <a:gd name="connsiteX0" fmla="*/ 956733 w 956733"/>
                <a:gd name="connsiteY0" fmla="*/ 629274 h 629274"/>
                <a:gd name="connsiteX1" fmla="*/ 215900 w 956733"/>
                <a:gd name="connsiteY1" fmla="*/ 45074 h 629274"/>
                <a:gd name="connsiteX2" fmla="*/ 0 w 956733"/>
                <a:gd name="connsiteY2" fmla="*/ 83174 h 629274"/>
                <a:gd name="connsiteX0" fmla="*/ 956733 w 956733"/>
                <a:gd name="connsiteY0" fmla="*/ 559969 h 559969"/>
                <a:gd name="connsiteX1" fmla="*/ 571500 w 956733"/>
                <a:gd name="connsiteY1" fmla="*/ 217069 h 559969"/>
                <a:gd name="connsiteX2" fmla="*/ 0 w 956733"/>
                <a:gd name="connsiteY2" fmla="*/ 13869 h 559969"/>
                <a:gd name="connsiteX0" fmla="*/ 956733 w 956733"/>
                <a:gd name="connsiteY0" fmla="*/ 546100 h 546100"/>
                <a:gd name="connsiteX1" fmla="*/ 571500 w 956733"/>
                <a:gd name="connsiteY1" fmla="*/ 203200 h 546100"/>
                <a:gd name="connsiteX2" fmla="*/ 0 w 956733"/>
                <a:gd name="connsiteY2" fmla="*/ 0 h 546100"/>
                <a:gd name="connsiteX0" fmla="*/ 956733 w 956733"/>
                <a:gd name="connsiteY0" fmla="*/ 546100 h 546100"/>
                <a:gd name="connsiteX1" fmla="*/ 571500 w 956733"/>
                <a:gd name="connsiteY1" fmla="*/ 203200 h 546100"/>
                <a:gd name="connsiteX2" fmla="*/ 0 w 956733"/>
                <a:gd name="connsiteY2" fmla="*/ 0 h 546100"/>
              </a:gdLst>
              <a:ahLst/>
              <a:cxnLst>
                <a:cxn ang="0">
                  <a:pos x="connsiteX0" y="connsiteY0"/>
                </a:cxn>
                <a:cxn ang="0">
                  <a:pos x="connsiteX1" y="connsiteY1"/>
                </a:cxn>
                <a:cxn ang="0">
                  <a:pos x="connsiteX2" y="connsiteY2"/>
                </a:cxn>
              </a:cxnLst>
              <a:rect l="l" t="t" r="r" b="b"/>
              <a:pathLst>
                <a:path w="956733" h="546100">
                  <a:moveTo>
                    <a:pt x="956733" y="546100"/>
                  </a:moveTo>
                  <a:cubicBezTo>
                    <a:pt x="666044" y="299508"/>
                    <a:pt x="722488" y="332317"/>
                    <a:pt x="571500" y="203200"/>
                  </a:cubicBezTo>
                  <a:cubicBezTo>
                    <a:pt x="420512" y="74083"/>
                    <a:pt x="256822" y="3174"/>
                    <a:pt x="0" y="0"/>
                  </a:cubicBezTo>
                </a:path>
              </a:pathLst>
            </a:custGeom>
            <a:noFill/>
            <a:ln w="635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Freeform 26"/>
            <p:cNvSpPr/>
            <p:nvPr/>
          </p:nvSpPr>
          <p:spPr>
            <a:xfrm>
              <a:off x="3366277" y="834498"/>
              <a:ext cx="1050871" cy="1075151"/>
            </a:xfrm>
            <a:custGeom>
              <a:avLst/>
              <a:gdLst>
                <a:gd name="connsiteX0" fmla="*/ 0 w 1443567"/>
                <a:gd name="connsiteY0" fmla="*/ 1079500 h 1443566"/>
                <a:gd name="connsiteX1" fmla="*/ 4234 w 1443567"/>
                <a:gd name="connsiteY1" fmla="*/ 1443566 h 1443566"/>
                <a:gd name="connsiteX2" fmla="*/ 626534 w 1443567"/>
                <a:gd name="connsiteY2" fmla="*/ 1435100 h 1443566"/>
                <a:gd name="connsiteX3" fmla="*/ 1231900 w 1443567"/>
                <a:gd name="connsiteY3" fmla="*/ 1113366 h 1443566"/>
                <a:gd name="connsiteX4" fmla="*/ 1439334 w 1443567"/>
                <a:gd name="connsiteY4" fmla="*/ 558800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9334 w 1443567"/>
                <a:gd name="connsiteY4" fmla="*/ 558800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622646 w 1443567"/>
                <a:gd name="connsiteY9" fmla="*/ 1032513 h 1443566"/>
                <a:gd name="connsiteX10" fmla="*/ 0 w 1443567"/>
                <a:gd name="connsiteY10" fmla="*/ 1079500 h 1443566"/>
                <a:gd name="connsiteX0" fmla="*/ 79236 w 1439351"/>
                <a:gd name="connsiteY0" fmla="*/ 1041975 h 1443566"/>
                <a:gd name="connsiteX1" fmla="*/ 18 w 1439351"/>
                <a:gd name="connsiteY1" fmla="*/ 1443566 h 1443566"/>
                <a:gd name="connsiteX2" fmla="*/ 622318 w 1439351"/>
                <a:gd name="connsiteY2" fmla="*/ 1435100 h 1443566"/>
                <a:gd name="connsiteX3" fmla="*/ 1189584 w 1439351"/>
                <a:gd name="connsiteY3" fmla="*/ 1155700 h 1443566"/>
                <a:gd name="connsiteX4" fmla="*/ 1429648 w 1439351"/>
                <a:gd name="connsiteY4" fmla="*/ 601133 h 1443566"/>
                <a:gd name="connsiteX5" fmla="*/ 1439351 w 1439351"/>
                <a:gd name="connsiteY5" fmla="*/ 0 h 1443566"/>
                <a:gd name="connsiteX6" fmla="*/ 1075284 w 1439351"/>
                <a:gd name="connsiteY6" fmla="*/ 0 h 1443566"/>
                <a:gd name="connsiteX7" fmla="*/ 1071051 w 1439351"/>
                <a:gd name="connsiteY7" fmla="*/ 596900 h 1443566"/>
                <a:gd name="connsiteX8" fmla="*/ 901718 w 1439351"/>
                <a:gd name="connsiteY8" fmla="*/ 939800 h 1443566"/>
                <a:gd name="connsiteX9" fmla="*/ 618430 w 1439351"/>
                <a:gd name="connsiteY9" fmla="*/ 1032513 h 1443566"/>
                <a:gd name="connsiteX10" fmla="*/ 79236 w 1439351"/>
                <a:gd name="connsiteY10" fmla="*/ 1041975 h 1443566"/>
                <a:gd name="connsiteX0" fmla="*/ 408 w 1360523"/>
                <a:gd name="connsiteY0" fmla="*/ 1041975 h 1435100"/>
                <a:gd name="connsiteX1" fmla="*/ 408 w 1360523"/>
                <a:gd name="connsiteY1" fmla="*/ 1133666 h 1435100"/>
                <a:gd name="connsiteX2" fmla="*/ 543490 w 1360523"/>
                <a:gd name="connsiteY2" fmla="*/ 1435100 h 1435100"/>
                <a:gd name="connsiteX3" fmla="*/ 1110756 w 1360523"/>
                <a:gd name="connsiteY3" fmla="*/ 1155700 h 1435100"/>
                <a:gd name="connsiteX4" fmla="*/ 1350820 w 1360523"/>
                <a:gd name="connsiteY4" fmla="*/ 601133 h 1435100"/>
                <a:gd name="connsiteX5" fmla="*/ 1360523 w 1360523"/>
                <a:gd name="connsiteY5" fmla="*/ 0 h 1435100"/>
                <a:gd name="connsiteX6" fmla="*/ 996456 w 1360523"/>
                <a:gd name="connsiteY6" fmla="*/ 0 h 1435100"/>
                <a:gd name="connsiteX7" fmla="*/ 992223 w 1360523"/>
                <a:gd name="connsiteY7" fmla="*/ 596900 h 1435100"/>
                <a:gd name="connsiteX8" fmla="*/ 822890 w 1360523"/>
                <a:gd name="connsiteY8" fmla="*/ 939800 h 1435100"/>
                <a:gd name="connsiteX9" fmla="*/ 539602 w 1360523"/>
                <a:gd name="connsiteY9" fmla="*/ 1032513 h 1435100"/>
                <a:gd name="connsiteX10" fmla="*/ 408 w 1360523"/>
                <a:gd name="connsiteY10" fmla="*/ 1041975 h 1435100"/>
                <a:gd name="connsiteX0" fmla="*/ 408 w 1360523"/>
                <a:gd name="connsiteY0" fmla="*/ 1041975 h 1227919"/>
                <a:gd name="connsiteX1" fmla="*/ 408 w 1360523"/>
                <a:gd name="connsiteY1" fmla="*/ 1133666 h 1227919"/>
                <a:gd name="connsiteX2" fmla="*/ 539602 w 1360523"/>
                <a:gd name="connsiteY2" fmla="*/ 1221133 h 1227919"/>
                <a:gd name="connsiteX3" fmla="*/ 1110756 w 1360523"/>
                <a:gd name="connsiteY3" fmla="*/ 1155700 h 1227919"/>
                <a:gd name="connsiteX4" fmla="*/ 1350820 w 1360523"/>
                <a:gd name="connsiteY4" fmla="*/ 601133 h 1227919"/>
                <a:gd name="connsiteX5" fmla="*/ 1360523 w 1360523"/>
                <a:gd name="connsiteY5" fmla="*/ 0 h 1227919"/>
                <a:gd name="connsiteX6" fmla="*/ 996456 w 1360523"/>
                <a:gd name="connsiteY6" fmla="*/ 0 h 1227919"/>
                <a:gd name="connsiteX7" fmla="*/ 992223 w 1360523"/>
                <a:gd name="connsiteY7" fmla="*/ 596900 h 1227919"/>
                <a:gd name="connsiteX8" fmla="*/ 822890 w 1360523"/>
                <a:gd name="connsiteY8" fmla="*/ 939800 h 1227919"/>
                <a:gd name="connsiteX9" fmla="*/ 539602 w 1360523"/>
                <a:gd name="connsiteY9" fmla="*/ 1032513 h 1227919"/>
                <a:gd name="connsiteX10" fmla="*/ 408 w 1360523"/>
                <a:gd name="connsiteY10" fmla="*/ 1041975 h 1227919"/>
                <a:gd name="connsiteX0" fmla="*/ 408 w 1360523"/>
                <a:gd name="connsiteY0" fmla="*/ 1041975 h 1227919"/>
                <a:gd name="connsiteX1" fmla="*/ 408 w 1360523"/>
                <a:gd name="connsiteY1" fmla="*/ 1133666 h 1227919"/>
                <a:gd name="connsiteX2" fmla="*/ 539602 w 1360523"/>
                <a:gd name="connsiteY2" fmla="*/ 1221133 h 1227919"/>
                <a:gd name="connsiteX3" fmla="*/ 1110756 w 1360523"/>
                <a:gd name="connsiteY3" fmla="*/ 1155700 h 1227919"/>
                <a:gd name="connsiteX4" fmla="*/ 1350820 w 1360523"/>
                <a:gd name="connsiteY4" fmla="*/ 601133 h 1227919"/>
                <a:gd name="connsiteX5" fmla="*/ 1360523 w 1360523"/>
                <a:gd name="connsiteY5" fmla="*/ 0 h 1227919"/>
                <a:gd name="connsiteX6" fmla="*/ 996456 w 1360523"/>
                <a:gd name="connsiteY6" fmla="*/ 0 h 1227919"/>
                <a:gd name="connsiteX7" fmla="*/ 890341 w 1360523"/>
                <a:gd name="connsiteY7" fmla="*/ 682987 h 1227919"/>
                <a:gd name="connsiteX8" fmla="*/ 822890 w 1360523"/>
                <a:gd name="connsiteY8" fmla="*/ 939800 h 1227919"/>
                <a:gd name="connsiteX9" fmla="*/ 539602 w 1360523"/>
                <a:gd name="connsiteY9" fmla="*/ 1032513 h 1227919"/>
                <a:gd name="connsiteX10" fmla="*/ 408 w 1360523"/>
                <a:gd name="connsiteY10" fmla="*/ 1041975 h 1227919"/>
                <a:gd name="connsiteX0" fmla="*/ 408 w 1360523"/>
                <a:gd name="connsiteY0" fmla="*/ 1041975 h 1227919"/>
                <a:gd name="connsiteX1" fmla="*/ 408 w 1360523"/>
                <a:gd name="connsiteY1" fmla="*/ 1133666 h 1227919"/>
                <a:gd name="connsiteX2" fmla="*/ 539602 w 1360523"/>
                <a:gd name="connsiteY2" fmla="*/ 1221133 h 1227919"/>
                <a:gd name="connsiteX3" fmla="*/ 1110756 w 1360523"/>
                <a:gd name="connsiteY3" fmla="*/ 1155700 h 1227919"/>
                <a:gd name="connsiteX4" fmla="*/ 1350820 w 1360523"/>
                <a:gd name="connsiteY4" fmla="*/ 601133 h 1227919"/>
                <a:gd name="connsiteX5" fmla="*/ 1360523 w 1360523"/>
                <a:gd name="connsiteY5" fmla="*/ 0 h 1227919"/>
                <a:gd name="connsiteX6" fmla="*/ 890341 w 1360523"/>
                <a:gd name="connsiteY6" fmla="*/ 143590 h 1227919"/>
                <a:gd name="connsiteX7" fmla="*/ 890341 w 1360523"/>
                <a:gd name="connsiteY7" fmla="*/ 682987 h 1227919"/>
                <a:gd name="connsiteX8" fmla="*/ 822890 w 1360523"/>
                <a:gd name="connsiteY8" fmla="*/ 939800 h 1227919"/>
                <a:gd name="connsiteX9" fmla="*/ 539602 w 1360523"/>
                <a:gd name="connsiteY9" fmla="*/ 1032513 h 1227919"/>
                <a:gd name="connsiteX10" fmla="*/ 408 w 1360523"/>
                <a:gd name="connsiteY10" fmla="*/ 1041975 h 1227919"/>
                <a:gd name="connsiteX0" fmla="*/ 408 w 1350820"/>
                <a:gd name="connsiteY0" fmla="*/ 901685 h 1087629"/>
                <a:gd name="connsiteX1" fmla="*/ 408 w 1350820"/>
                <a:gd name="connsiteY1" fmla="*/ 993376 h 1087629"/>
                <a:gd name="connsiteX2" fmla="*/ 539602 w 1350820"/>
                <a:gd name="connsiteY2" fmla="*/ 1080843 h 1087629"/>
                <a:gd name="connsiteX3" fmla="*/ 1110756 w 1350820"/>
                <a:gd name="connsiteY3" fmla="*/ 1015410 h 1087629"/>
                <a:gd name="connsiteX4" fmla="*/ 1350820 w 1350820"/>
                <a:gd name="connsiteY4" fmla="*/ 460843 h 1087629"/>
                <a:gd name="connsiteX5" fmla="*/ 1073610 w 1350820"/>
                <a:gd name="connsiteY5" fmla="*/ 0 h 1087629"/>
                <a:gd name="connsiteX6" fmla="*/ 890341 w 1350820"/>
                <a:gd name="connsiteY6" fmla="*/ 3300 h 1087629"/>
                <a:gd name="connsiteX7" fmla="*/ 890341 w 1350820"/>
                <a:gd name="connsiteY7" fmla="*/ 542697 h 1087629"/>
                <a:gd name="connsiteX8" fmla="*/ 822890 w 1350820"/>
                <a:gd name="connsiteY8" fmla="*/ 799510 h 1087629"/>
                <a:gd name="connsiteX9" fmla="*/ 539602 w 1350820"/>
                <a:gd name="connsiteY9" fmla="*/ 892223 h 1087629"/>
                <a:gd name="connsiteX10" fmla="*/ 408 w 1350820"/>
                <a:gd name="connsiteY10" fmla="*/ 901685 h 1087629"/>
                <a:gd name="connsiteX0" fmla="*/ 408 w 1130321"/>
                <a:gd name="connsiteY0" fmla="*/ 901685 h 1088812"/>
                <a:gd name="connsiteX1" fmla="*/ 408 w 1130321"/>
                <a:gd name="connsiteY1" fmla="*/ 993376 h 1088812"/>
                <a:gd name="connsiteX2" fmla="*/ 539602 w 1130321"/>
                <a:gd name="connsiteY2" fmla="*/ 1080843 h 1088812"/>
                <a:gd name="connsiteX3" fmla="*/ 1110756 w 1130321"/>
                <a:gd name="connsiteY3" fmla="*/ 1015410 h 1088812"/>
                <a:gd name="connsiteX4" fmla="*/ 1010111 w 1130321"/>
                <a:gd name="connsiteY4" fmla="*/ 438413 h 1088812"/>
                <a:gd name="connsiteX5" fmla="*/ 1073610 w 1130321"/>
                <a:gd name="connsiteY5" fmla="*/ 0 h 1088812"/>
                <a:gd name="connsiteX6" fmla="*/ 890341 w 1130321"/>
                <a:gd name="connsiteY6" fmla="*/ 3300 h 1088812"/>
                <a:gd name="connsiteX7" fmla="*/ 890341 w 1130321"/>
                <a:gd name="connsiteY7" fmla="*/ 542697 h 1088812"/>
                <a:gd name="connsiteX8" fmla="*/ 822890 w 1130321"/>
                <a:gd name="connsiteY8" fmla="*/ 799510 h 1088812"/>
                <a:gd name="connsiteX9" fmla="*/ 539602 w 1130321"/>
                <a:gd name="connsiteY9" fmla="*/ 892223 h 1088812"/>
                <a:gd name="connsiteX10" fmla="*/ 408 w 1130321"/>
                <a:gd name="connsiteY10" fmla="*/ 901685 h 1088812"/>
                <a:gd name="connsiteX0" fmla="*/ 408 w 1073610"/>
                <a:gd name="connsiteY0" fmla="*/ 901685 h 1080843"/>
                <a:gd name="connsiteX1" fmla="*/ 408 w 1073610"/>
                <a:gd name="connsiteY1" fmla="*/ 993376 h 1080843"/>
                <a:gd name="connsiteX2" fmla="*/ 539602 w 1073610"/>
                <a:gd name="connsiteY2" fmla="*/ 1080843 h 1080843"/>
                <a:gd name="connsiteX3" fmla="*/ 953850 w 1073610"/>
                <a:gd name="connsiteY3" fmla="*/ 835976 h 1080843"/>
                <a:gd name="connsiteX4" fmla="*/ 1010111 w 1073610"/>
                <a:gd name="connsiteY4" fmla="*/ 438413 h 1080843"/>
                <a:gd name="connsiteX5" fmla="*/ 1073610 w 1073610"/>
                <a:gd name="connsiteY5" fmla="*/ 0 h 1080843"/>
                <a:gd name="connsiteX6" fmla="*/ 890341 w 1073610"/>
                <a:gd name="connsiteY6" fmla="*/ 3300 h 1080843"/>
                <a:gd name="connsiteX7" fmla="*/ 890341 w 1073610"/>
                <a:gd name="connsiteY7" fmla="*/ 542697 h 1080843"/>
                <a:gd name="connsiteX8" fmla="*/ 822890 w 1073610"/>
                <a:gd name="connsiteY8" fmla="*/ 799510 h 1080843"/>
                <a:gd name="connsiteX9" fmla="*/ 539602 w 1073610"/>
                <a:gd name="connsiteY9" fmla="*/ 892223 h 1080843"/>
                <a:gd name="connsiteX10" fmla="*/ 408 w 1073610"/>
                <a:gd name="connsiteY10" fmla="*/ 901685 h 1080843"/>
                <a:gd name="connsiteX0" fmla="*/ 408 w 1073610"/>
                <a:gd name="connsiteY0" fmla="*/ 901685 h 1080843"/>
                <a:gd name="connsiteX1" fmla="*/ 408 w 1073610"/>
                <a:gd name="connsiteY1" fmla="*/ 993376 h 1080843"/>
                <a:gd name="connsiteX2" fmla="*/ 539602 w 1073610"/>
                <a:gd name="connsiteY2" fmla="*/ 1080843 h 1080843"/>
                <a:gd name="connsiteX3" fmla="*/ 953850 w 1073610"/>
                <a:gd name="connsiteY3" fmla="*/ 835976 h 1080843"/>
                <a:gd name="connsiteX4" fmla="*/ 1051027 w 1073610"/>
                <a:gd name="connsiteY4" fmla="*/ 542697 h 1080843"/>
                <a:gd name="connsiteX5" fmla="*/ 1073610 w 1073610"/>
                <a:gd name="connsiteY5" fmla="*/ 0 h 1080843"/>
                <a:gd name="connsiteX6" fmla="*/ 890341 w 1073610"/>
                <a:gd name="connsiteY6" fmla="*/ 3300 h 1080843"/>
                <a:gd name="connsiteX7" fmla="*/ 890341 w 1073610"/>
                <a:gd name="connsiteY7" fmla="*/ 542697 h 1080843"/>
                <a:gd name="connsiteX8" fmla="*/ 822890 w 1073610"/>
                <a:gd name="connsiteY8" fmla="*/ 799510 h 1080843"/>
                <a:gd name="connsiteX9" fmla="*/ 539602 w 1073610"/>
                <a:gd name="connsiteY9" fmla="*/ 892223 h 1080843"/>
                <a:gd name="connsiteX10" fmla="*/ 408 w 1073610"/>
                <a:gd name="connsiteY10" fmla="*/ 901685 h 1080843"/>
                <a:gd name="connsiteX0" fmla="*/ 408 w 1073610"/>
                <a:gd name="connsiteY0" fmla="*/ 901685 h 993378"/>
                <a:gd name="connsiteX1" fmla="*/ 408 w 1073610"/>
                <a:gd name="connsiteY1" fmla="*/ 993376 h 993378"/>
                <a:gd name="connsiteX2" fmla="*/ 624780 w 1073610"/>
                <a:gd name="connsiteY2" fmla="*/ 993378 h 993378"/>
                <a:gd name="connsiteX3" fmla="*/ 953850 w 1073610"/>
                <a:gd name="connsiteY3" fmla="*/ 835976 h 993378"/>
                <a:gd name="connsiteX4" fmla="*/ 1051027 w 1073610"/>
                <a:gd name="connsiteY4" fmla="*/ 542697 h 993378"/>
                <a:gd name="connsiteX5" fmla="*/ 1073610 w 1073610"/>
                <a:gd name="connsiteY5" fmla="*/ 0 h 993378"/>
                <a:gd name="connsiteX6" fmla="*/ 890341 w 1073610"/>
                <a:gd name="connsiteY6" fmla="*/ 3300 h 993378"/>
                <a:gd name="connsiteX7" fmla="*/ 890341 w 1073610"/>
                <a:gd name="connsiteY7" fmla="*/ 542697 h 993378"/>
                <a:gd name="connsiteX8" fmla="*/ 822890 w 1073610"/>
                <a:gd name="connsiteY8" fmla="*/ 799510 h 993378"/>
                <a:gd name="connsiteX9" fmla="*/ 539602 w 1073610"/>
                <a:gd name="connsiteY9" fmla="*/ 892223 h 993378"/>
                <a:gd name="connsiteX10" fmla="*/ 408 w 1073610"/>
                <a:gd name="connsiteY10" fmla="*/ 901685 h 993378"/>
                <a:gd name="connsiteX0" fmla="*/ 408 w 1073610"/>
                <a:gd name="connsiteY0" fmla="*/ 901685 h 1079081"/>
                <a:gd name="connsiteX1" fmla="*/ 408 w 1073610"/>
                <a:gd name="connsiteY1" fmla="*/ 993376 h 1079081"/>
                <a:gd name="connsiteX2" fmla="*/ 539603 w 1073610"/>
                <a:gd name="connsiteY2" fmla="*/ 1079081 h 1079081"/>
                <a:gd name="connsiteX3" fmla="*/ 953850 w 1073610"/>
                <a:gd name="connsiteY3" fmla="*/ 835976 h 1079081"/>
                <a:gd name="connsiteX4" fmla="*/ 1051027 w 1073610"/>
                <a:gd name="connsiteY4" fmla="*/ 542697 h 1079081"/>
                <a:gd name="connsiteX5" fmla="*/ 1073610 w 1073610"/>
                <a:gd name="connsiteY5" fmla="*/ 0 h 1079081"/>
                <a:gd name="connsiteX6" fmla="*/ 890341 w 1073610"/>
                <a:gd name="connsiteY6" fmla="*/ 3300 h 1079081"/>
                <a:gd name="connsiteX7" fmla="*/ 890341 w 1073610"/>
                <a:gd name="connsiteY7" fmla="*/ 542697 h 1079081"/>
                <a:gd name="connsiteX8" fmla="*/ 822890 w 1073610"/>
                <a:gd name="connsiteY8" fmla="*/ 799510 h 1079081"/>
                <a:gd name="connsiteX9" fmla="*/ 539602 w 1073610"/>
                <a:gd name="connsiteY9" fmla="*/ 892223 h 1079081"/>
                <a:gd name="connsiteX10" fmla="*/ 408 w 1073610"/>
                <a:gd name="connsiteY10" fmla="*/ 901685 h 1079081"/>
                <a:gd name="connsiteX0" fmla="*/ 407 w 1073609"/>
                <a:gd name="connsiteY0" fmla="*/ 901685 h 1079081"/>
                <a:gd name="connsiteX1" fmla="*/ 408 w 1073609"/>
                <a:gd name="connsiteY1" fmla="*/ 1079079 h 1079081"/>
                <a:gd name="connsiteX2" fmla="*/ 539602 w 1073609"/>
                <a:gd name="connsiteY2" fmla="*/ 1079081 h 1079081"/>
                <a:gd name="connsiteX3" fmla="*/ 953849 w 1073609"/>
                <a:gd name="connsiteY3" fmla="*/ 835976 h 1079081"/>
                <a:gd name="connsiteX4" fmla="*/ 1051026 w 1073609"/>
                <a:gd name="connsiteY4" fmla="*/ 542697 h 1079081"/>
                <a:gd name="connsiteX5" fmla="*/ 1073609 w 1073609"/>
                <a:gd name="connsiteY5" fmla="*/ 0 h 1079081"/>
                <a:gd name="connsiteX6" fmla="*/ 890340 w 1073609"/>
                <a:gd name="connsiteY6" fmla="*/ 3300 h 1079081"/>
                <a:gd name="connsiteX7" fmla="*/ 890340 w 1073609"/>
                <a:gd name="connsiteY7" fmla="*/ 542697 h 1079081"/>
                <a:gd name="connsiteX8" fmla="*/ 822889 w 1073609"/>
                <a:gd name="connsiteY8" fmla="*/ 799510 h 1079081"/>
                <a:gd name="connsiteX9" fmla="*/ 539601 w 1073609"/>
                <a:gd name="connsiteY9" fmla="*/ 892223 h 1079081"/>
                <a:gd name="connsiteX10" fmla="*/ 407 w 1073609"/>
                <a:gd name="connsiteY10" fmla="*/ 901685 h 1079081"/>
                <a:gd name="connsiteX0" fmla="*/ 407 w 1073609"/>
                <a:gd name="connsiteY0" fmla="*/ 901685 h 1079081"/>
                <a:gd name="connsiteX1" fmla="*/ 408 w 1073609"/>
                <a:gd name="connsiteY1" fmla="*/ 1079079 h 1079081"/>
                <a:gd name="connsiteX2" fmla="*/ 539602 w 1073609"/>
                <a:gd name="connsiteY2" fmla="*/ 1079081 h 1079081"/>
                <a:gd name="connsiteX3" fmla="*/ 931092 w 1073609"/>
                <a:gd name="connsiteY3" fmla="*/ 892223 h 1079081"/>
                <a:gd name="connsiteX4" fmla="*/ 1051026 w 1073609"/>
                <a:gd name="connsiteY4" fmla="*/ 542697 h 1079081"/>
                <a:gd name="connsiteX5" fmla="*/ 1073609 w 1073609"/>
                <a:gd name="connsiteY5" fmla="*/ 0 h 1079081"/>
                <a:gd name="connsiteX6" fmla="*/ 890340 w 1073609"/>
                <a:gd name="connsiteY6" fmla="*/ 3300 h 1079081"/>
                <a:gd name="connsiteX7" fmla="*/ 890340 w 1073609"/>
                <a:gd name="connsiteY7" fmla="*/ 542697 h 1079081"/>
                <a:gd name="connsiteX8" fmla="*/ 822889 w 1073609"/>
                <a:gd name="connsiteY8" fmla="*/ 799510 h 1079081"/>
                <a:gd name="connsiteX9" fmla="*/ 539601 w 1073609"/>
                <a:gd name="connsiteY9" fmla="*/ 892223 h 1079081"/>
                <a:gd name="connsiteX10" fmla="*/ 407 w 1073609"/>
                <a:gd name="connsiteY10" fmla="*/ 901685 h 1079081"/>
                <a:gd name="connsiteX0" fmla="*/ 407 w 1073609"/>
                <a:gd name="connsiteY0" fmla="*/ 901685 h 1079081"/>
                <a:gd name="connsiteX1" fmla="*/ 408 w 1073609"/>
                <a:gd name="connsiteY1" fmla="*/ 1079079 h 1079081"/>
                <a:gd name="connsiteX2" fmla="*/ 539602 w 1073609"/>
                <a:gd name="connsiteY2" fmla="*/ 1079081 h 1079081"/>
                <a:gd name="connsiteX3" fmla="*/ 931092 w 1073609"/>
                <a:gd name="connsiteY3" fmla="*/ 892223 h 1079081"/>
                <a:gd name="connsiteX4" fmla="*/ 1051026 w 1073609"/>
                <a:gd name="connsiteY4" fmla="*/ 542697 h 1079081"/>
                <a:gd name="connsiteX5" fmla="*/ 1073609 w 1073609"/>
                <a:gd name="connsiteY5" fmla="*/ 0 h 1079081"/>
                <a:gd name="connsiteX6" fmla="*/ 890340 w 1073609"/>
                <a:gd name="connsiteY6" fmla="*/ 3300 h 1079081"/>
                <a:gd name="connsiteX7" fmla="*/ 890340 w 1073609"/>
                <a:gd name="connsiteY7" fmla="*/ 542697 h 1079081"/>
                <a:gd name="connsiteX8" fmla="*/ 813923 w 1073609"/>
                <a:gd name="connsiteY8" fmla="*/ 768109 h 1079081"/>
                <a:gd name="connsiteX9" fmla="*/ 539601 w 1073609"/>
                <a:gd name="connsiteY9" fmla="*/ 892223 h 1079081"/>
                <a:gd name="connsiteX10" fmla="*/ 407 w 1073609"/>
                <a:gd name="connsiteY10" fmla="*/ 901685 h 1079081"/>
                <a:gd name="connsiteX0" fmla="*/ 407 w 1073609"/>
                <a:gd name="connsiteY0" fmla="*/ 901685 h 1079081"/>
                <a:gd name="connsiteX1" fmla="*/ 408 w 1073609"/>
                <a:gd name="connsiteY1" fmla="*/ 1079079 h 1079081"/>
                <a:gd name="connsiteX2" fmla="*/ 539602 w 1073609"/>
                <a:gd name="connsiteY2" fmla="*/ 1079081 h 1079081"/>
                <a:gd name="connsiteX3" fmla="*/ 931092 w 1073609"/>
                <a:gd name="connsiteY3" fmla="*/ 892223 h 1079081"/>
                <a:gd name="connsiteX4" fmla="*/ 1051026 w 1073609"/>
                <a:gd name="connsiteY4" fmla="*/ 542697 h 1079081"/>
                <a:gd name="connsiteX5" fmla="*/ 1073609 w 1073609"/>
                <a:gd name="connsiteY5" fmla="*/ 0 h 1079081"/>
                <a:gd name="connsiteX6" fmla="*/ 890340 w 1073609"/>
                <a:gd name="connsiteY6" fmla="*/ 3300 h 1079081"/>
                <a:gd name="connsiteX7" fmla="*/ 890340 w 1073609"/>
                <a:gd name="connsiteY7" fmla="*/ 542697 h 1079081"/>
                <a:gd name="connsiteX8" fmla="*/ 813923 w 1073609"/>
                <a:gd name="connsiteY8" fmla="*/ 768109 h 1079081"/>
                <a:gd name="connsiteX9" fmla="*/ 539601 w 1073609"/>
                <a:gd name="connsiteY9" fmla="*/ 892223 h 1079081"/>
                <a:gd name="connsiteX10" fmla="*/ 407 w 1073609"/>
                <a:gd name="connsiteY10" fmla="*/ 901685 h 1079081"/>
                <a:gd name="connsiteX0" fmla="*/ 407 w 1073609"/>
                <a:gd name="connsiteY0" fmla="*/ 901685 h 1079081"/>
                <a:gd name="connsiteX1" fmla="*/ 408 w 1073609"/>
                <a:gd name="connsiteY1" fmla="*/ 1079079 h 1079081"/>
                <a:gd name="connsiteX2" fmla="*/ 539602 w 1073609"/>
                <a:gd name="connsiteY2" fmla="*/ 1079081 h 1079081"/>
                <a:gd name="connsiteX3" fmla="*/ 931092 w 1073609"/>
                <a:gd name="connsiteY3" fmla="*/ 892223 h 1079081"/>
                <a:gd name="connsiteX4" fmla="*/ 1051026 w 1073609"/>
                <a:gd name="connsiteY4" fmla="*/ 542697 h 1079081"/>
                <a:gd name="connsiteX5" fmla="*/ 1073609 w 1073609"/>
                <a:gd name="connsiteY5" fmla="*/ 0 h 1079081"/>
                <a:gd name="connsiteX6" fmla="*/ 890340 w 1073609"/>
                <a:gd name="connsiteY6" fmla="*/ 3300 h 1079081"/>
                <a:gd name="connsiteX7" fmla="*/ 890340 w 1073609"/>
                <a:gd name="connsiteY7" fmla="*/ 542697 h 1079081"/>
                <a:gd name="connsiteX8" fmla="*/ 791507 w 1073609"/>
                <a:gd name="connsiteY8" fmla="*/ 799511 h 1079081"/>
                <a:gd name="connsiteX9" fmla="*/ 539601 w 1073609"/>
                <a:gd name="connsiteY9" fmla="*/ 892223 h 1079081"/>
                <a:gd name="connsiteX10" fmla="*/ 407 w 1073609"/>
                <a:gd name="connsiteY10" fmla="*/ 901685 h 1079081"/>
                <a:gd name="connsiteX0" fmla="*/ 407 w 1073609"/>
                <a:gd name="connsiteY0" fmla="*/ 901685 h 1079081"/>
                <a:gd name="connsiteX1" fmla="*/ 408 w 1073609"/>
                <a:gd name="connsiteY1" fmla="*/ 1079079 h 1079081"/>
                <a:gd name="connsiteX2" fmla="*/ 539602 w 1073609"/>
                <a:gd name="connsiteY2" fmla="*/ 1079081 h 1079081"/>
                <a:gd name="connsiteX3" fmla="*/ 931092 w 1073609"/>
                <a:gd name="connsiteY3" fmla="*/ 892223 h 1079081"/>
                <a:gd name="connsiteX4" fmla="*/ 1051026 w 1073609"/>
                <a:gd name="connsiteY4" fmla="*/ 542697 h 1079081"/>
                <a:gd name="connsiteX5" fmla="*/ 1073609 w 1073609"/>
                <a:gd name="connsiteY5" fmla="*/ 0 h 1079081"/>
                <a:gd name="connsiteX6" fmla="*/ 890340 w 1073609"/>
                <a:gd name="connsiteY6" fmla="*/ 3300 h 1079081"/>
                <a:gd name="connsiteX7" fmla="*/ 890340 w 1073609"/>
                <a:gd name="connsiteY7" fmla="*/ 542697 h 1079081"/>
                <a:gd name="connsiteX8" fmla="*/ 791507 w 1073609"/>
                <a:gd name="connsiteY8" fmla="*/ 799511 h 1079081"/>
                <a:gd name="connsiteX9" fmla="*/ 539601 w 1073609"/>
                <a:gd name="connsiteY9" fmla="*/ 892223 h 1079081"/>
                <a:gd name="connsiteX10" fmla="*/ 407 w 1073609"/>
                <a:gd name="connsiteY10" fmla="*/ 901685 h 1079081"/>
                <a:gd name="connsiteX0" fmla="*/ 407 w 1073609"/>
                <a:gd name="connsiteY0" fmla="*/ 901685 h 1079081"/>
                <a:gd name="connsiteX1" fmla="*/ 408 w 1073609"/>
                <a:gd name="connsiteY1" fmla="*/ 1079079 h 1079081"/>
                <a:gd name="connsiteX2" fmla="*/ 539602 w 1073609"/>
                <a:gd name="connsiteY2" fmla="*/ 1079081 h 1079081"/>
                <a:gd name="connsiteX3" fmla="*/ 890342 w 1073609"/>
                <a:gd name="connsiteY3" fmla="*/ 901685 h 1079081"/>
                <a:gd name="connsiteX4" fmla="*/ 1051026 w 1073609"/>
                <a:gd name="connsiteY4" fmla="*/ 542697 h 1079081"/>
                <a:gd name="connsiteX5" fmla="*/ 1073609 w 1073609"/>
                <a:gd name="connsiteY5" fmla="*/ 0 h 1079081"/>
                <a:gd name="connsiteX6" fmla="*/ 890340 w 1073609"/>
                <a:gd name="connsiteY6" fmla="*/ 3300 h 1079081"/>
                <a:gd name="connsiteX7" fmla="*/ 890340 w 1073609"/>
                <a:gd name="connsiteY7" fmla="*/ 542697 h 1079081"/>
                <a:gd name="connsiteX8" fmla="*/ 791507 w 1073609"/>
                <a:gd name="connsiteY8" fmla="*/ 799511 h 1079081"/>
                <a:gd name="connsiteX9" fmla="*/ 539601 w 1073609"/>
                <a:gd name="connsiteY9" fmla="*/ 892223 h 1079081"/>
                <a:gd name="connsiteX10" fmla="*/ 407 w 1073609"/>
                <a:gd name="connsiteY10" fmla="*/ 901685 h 1079081"/>
                <a:gd name="connsiteX0" fmla="*/ 407 w 1073609"/>
                <a:gd name="connsiteY0" fmla="*/ 901685 h 1079081"/>
                <a:gd name="connsiteX1" fmla="*/ 408 w 1073609"/>
                <a:gd name="connsiteY1" fmla="*/ 1079079 h 1079081"/>
                <a:gd name="connsiteX2" fmla="*/ 539602 w 1073609"/>
                <a:gd name="connsiteY2" fmla="*/ 1079081 h 1079081"/>
                <a:gd name="connsiteX3" fmla="*/ 890342 w 1073609"/>
                <a:gd name="connsiteY3" fmla="*/ 901685 h 1079081"/>
                <a:gd name="connsiteX4" fmla="*/ 1051026 w 1073609"/>
                <a:gd name="connsiteY4" fmla="*/ 542697 h 1079081"/>
                <a:gd name="connsiteX5" fmla="*/ 1073609 w 1073609"/>
                <a:gd name="connsiteY5" fmla="*/ 0 h 1079081"/>
                <a:gd name="connsiteX6" fmla="*/ 890340 w 1073609"/>
                <a:gd name="connsiteY6" fmla="*/ 3300 h 1079081"/>
                <a:gd name="connsiteX7" fmla="*/ 890340 w 1073609"/>
                <a:gd name="connsiteY7" fmla="*/ 542697 h 1079081"/>
                <a:gd name="connsiteX8" fmla="*/ 791507 w 1073609"/>
                <a:gd name="connsiteY8" fmla="*/ 799511 h 1079081"/>
                <a:gd name="connsiteX9" fmla="*/ 539601 w 1073609"/>
                <a:gd name="connsiteY9" fmla="*/ 892223 h 1079081"/>
                <a:gd name="connsiteX10" fmla="*/ 407 w 1073609"/>
                <a:gd name="connsiteY10" fmla="*/ 901685 h 1079081"/>
                <a:gd name="connsiteX0" fmla="*/ 407 w 1073609"/>
                <a:gd name="connsiteY0" fmla="*/ 901685 h 1079081"/>
                <a:gd name="connsiteX1" fmla="*/ 408 w 1073609"/>
                <a:gd name="connsiteY1" fmla="*/ 1079079 h 1079081"/>
                <a:gd name="connsiteX2" fmla="*/ 539602 w 1073609"/>
                <a:gd name="connsiteY2" fmla="*/ 1079081 h 1079081"/>
                <a:gd name="connsiteX3" fmla="*/ 890342 w 1073609"/>
                <a:gd name="connsiteY3" fmla="*/ 901685 h 1079081"/>
                <a:gd name="connsiteX4" fmla="*/ 1051026 w 1073609"/>
                <a:gd name="connsiteY4" fmla="*/ 542697 h 1079081"/>
                <a:gd name="connsiteX5" fmla="*/ 1073609 w 1073609"/>
                <a:gd name="connsiteY5" fmla="*/ 0 h 1079081"/>
                <a:gd name="connsiteX6" fmla="*/ 890340 w 1073609"/>
                <a:gd name="connsiteY6" fmla="*/ 3300 h 1079081"/>
                <a:gd name="connsiteX7" fmla="*/ 890340 w 1073609"/>
                <a:gd name="connsiteY7" fmla="*/ 542697 h 1079081"/>
                <a:gd name="connsiteX8" fmla="*/ 791507 w 1073609"/>
                <a:gd name="connsiteY8" fmla="*/ 799511 h 1079081"/>
                <a:gd name="connsiteX9" fmla="*/ 539601 w 1073609"/>
                <a:gd name="connsiteY9" fmla="*/ 892223 h 1079081"/>
                <a:gd name="connsiteX10" fmla="*/ 407 w 1073609"/>
                <a:gd name="connsiteY10" fmla="*/ 901685 h 1079081"/>
                <a:gd name="connsiteX0" fmla="*/ 407 w 1073609"/>
                <a:gd name="connsiteY0" fmla="*/ 901685 h 1079081"/>
                <a:gd name="connsiteX1" fmla="*/ 408 w 1073609"/>
                <a:gd name="connsiteY1" fmla="*/ 1079079 h 1079081"/>
                <a:gd name="connsiteX2" fmla="*/ 539602 w 1073609"/>
                <a:gd name="connsiteY2" fmla="*/ 1079081 h 1079081"/>
                <a:gd name="connsiteX3" fmla="*/ 890342 w 1073609"/>
                <a:gd name="connsiteY3" fmla="*/ 918264 h 1079081"/>
                <a:gd name="connsiteX4" fmla="*/ 1051026 w 1073609"/>
                <a:gd name="connsiteY4" fmla="*/ 542697 h 1079081"/>
                <a:gd name="connsiteX5" fmla="*/ 1073609 w 1073609"/>
                <a:gd name="connsiteY5" fmla="*/ 0 h 1079081"/>
                <a:gd name="connsiteX6" fmla="*/ 890340 w 1073609"/>
                <a:gd name="connsiteY6" fmla="*/ 3300 h 1079081"/>
                <a:gd name="connsiteX7" fmla="*/ 890340 w 1073609"/>
                <a:gd name="connsiteY7" fmla="*/ 542697 h 1079081"/>
                <a:gd name="connsiteX8" fmla="*/ 791507 w 1073609"/>
                <a:gd name="connsiteY8" fmla="*/ 799511 h 1079081"/>
                <a:gd name="connsiteX9" fmla="*/ 539601 w 1073609"/>
                <a:gd name="connsiteY9" fmla="*/ 892223 h 1079081"/>
                <a:gd name="connsiteX10" fmla="*/ 407 w 1073609"/>
                <a:gd name="connsiteY10" fmla="*/ 901685 h 1079081"/>
                <a:gd name="connsiteX0" fmla="*/ 407 w 1051026"/>
                <a:gd name="connsiteY0" fmla="*/ 898386 h 1075782"/>
                <a:gd name="connsiteX1" fmla="*/ 408 w 1051026"/>
                <a:gd name="connsiteY1" fmla="*/ 1075780 h 1075782"/>
                <a:gd name="connsiteX2" fmla="*/ 539602 w 1051026"/>
                <a:gd name="connsiteY2" fmla="*/ 1075782 h 1075782"/>
                <a:gd name="connsiteX3" fmla="*/ 890342 w 1051026"/>
                <a:gd name="connsiteY3" fmla="*/ 914965 h 1075782"/>
                <a:gd name="connsiteX4" fmla="*/ 1051026 w 1051026"/>
                <a:gd name="connsiteY4" fmla="*/ 539398 h 1075782"/>
                <a:gd name="connsiteX5" fmla="*/ 1033847 w 1051026"/>
                <a:gd name="connsiteY5" fmla="*/ 0 h 1075782"/>
                <a:gd name="connsiteX6" fmla="*/ 890340 w 1051026"/>
                <a:gd name="connsiteY6" fmla="*/ 1 h 1075782"/>
                <a:gd name="connsiteX7" fmla="*/ 890340 w 1051026"/>
                <a:gd name="connsiteY7" fmla="*/ 539398 h 1075782"/>
                <a:gd name="connsiteX8" fmla="*/ 791507 w 1051026"/>
                <a:gd name="connsiteY8" fmla="*/ 796212 h 1075782"/>
                <a:gd name="connsiteX9" fmla="*/ 539601 w 1051026"/>
                <a:gd name="connsiteY9" fmla="*/ 888924 h 1075782"/>
                <a:gd name="connsiteX10" fmla="*/ 407 w 1051026"/>
                <a:gd name="connsiteY10" fmla="*/ 898386 h 1075782"/>
                <a:gd name="connsiteX0" fmla="*/ 407 w 1051026"/>
                <a:gd name="connsiteY0" fmla="*/ 898386 h 1075782"/>
                <a:gd name="connsiteX1" fmla="*/ 408 w 1051026"/>
                <a:gd name="connsiteY1" fmla="*/ 1075780 h 1075782"/>
                <a:gd name="connsiteX2" fmla="*/ 539602 w 1051026"/>
                <a:gd name="connsiteY2" fmla="*/ 1075782 h 1075782"/>
                <a:gd name="connsiteX3" fmla="*/ 890342 w 1051026"/>
                <a:gd name="connsiteY3" fmla="*/ 914965 h 1075782"/>
                <a:gd name="connsiteX4" fmla="*/ 1051026 w 1051026"/>
                <a:gd name="connsiteY4" fmla="*/ 539398 h 1075782"/>
                <a:gd name="connsiteX5" fmla="*/ 1051026 w 1051026"/>
                <a:gd name="connsiteY5" fmla="*/ 0 h 1075782"/>
                <a:gd name="connsiteX6" fmla="*/ 890340 w 1051026"/>
                <a:gd name="connsiteY6" fmla="*/ 1 h 1075782"/>
                <a:gd name="connsiteX7" fmla="*/ 890340 w 1051026"/>
                <a:gd name="connsiteY7" fmla="*/ 539398 h 1075782"/>
                <a:gd name="connsiteX8" fmla="*/ 791507 w 1051026"/>
                <a:gd name="connsiteY8" fmla="*/ 796212 h 1075782"/>
                <a:gd name="connsiteX9" fmla="*/ 539601 w 1051026"/>
                <a:gd name="connsiteY9" fmla="*/ 888924 h 1075782"/>
                <a:gd name="connsiteX10" fmla="*/ 407 w 1051026"/>
                <a:gd name="connsiteY10" fmla="*/ 898386 h 1075782"/>
                <a:gd name="connsiteX0" fmla="*/ 407 w 1051026"/>
                <a:gd name="connsiteY0" fmla="*/ 898386 h 1075782"/>
                <a:gd name="connsiteX1" fmla="*/ 408 w 1051026"/>
                <a:gd name="connsiteY1" fmla="*/ 1075780 h 1075782"/>
                <a:gd name="connsiteX2" fmla="*/ 539602 w 1051026"/>
                <a:gd name="connsiteY2" fmla="*/ 1075782 h 1075782"/>
                <a:gd name="connsiteX3" fmla="*/ 890342 w 1051026"/>
                <a:gd name="connsiteY3" fmla="*/ 914965 h 1075782"/>
                <a:gd name="connsiteX4" fmla="*/ 1051026 w 1051026"/>
                <a:gd name="connsiteY4" fmla="*/ 539398 h 1075782"/>
                <a:gd name="connsiteX5" fmla="*/ 1051026 w 1051026"/>
                <a:gd name="connsiteY5" fmla="*/ 0 h 1075782"/>
                <a:gd name="connsiteX6" fmla="*/ 890340 w 1051026"/>
                <a:gd name="connsiteY6" fmla="*/ 1 h 1075782"/>
                <a:gd name="connsiteX7" fmla="*/ 890340 w 1051026"/>
                <a:gd name="connsiteY7" fmla="*/ 539398 h 1075782"/>
                <a:gd name="connsiteX8" fmla="*/ 791507 w 1051026"/>
                <a:gd name="connsiteY8" fmla="*/ 796212 h 1075782"/>
                <a:gd name="connsiteX9" fmla="*/ 539601 w 1051026"/>
                <a:gd name="connsiteY9" fmla="*/ 888924 h 1075782"/>
                <a:gd name="connsiteX10" fmla="*/ 407 w 1051026"/>
                <a:gd name="connsiteY10" fmla="*/ 898386 h 1075782"/>
                <a:gd name="connsiteX0" fmla="*/ 407 w 1051026"/>
                <a:gd name="connsiteY0" fmla="*/ 898386 h 1075782"/>
                <a:gd name="connsiteX1" fmla="*/ 408 w 1051026"/>
                <a:gd name="connsiteY1" fmla="*/ 1075780 h 1075782"/>
                <a:gd name="connsiteX2" fmla="*/ 539602 w 1051026"/>
                <a:gd name="connsiteY2" fmla="*/ 1075782 h 1075782"/>
                <a:gd name="connsiteX3" fmla="*/ 956613 w 1051026"/>
                <a:gd name="connsiteY3" fmla="*/ 941490 h 1075782"/>
                <a:gd name="connsiteX4" fmla="*/ 1051026 w 1051026"/>
                <a:gd name="connsiteY4" fmla="*/ 539398 h 1075782"/>
                <a:gd name="connsiteX5" fmla="*/ 1051026 w 1051026"/>
                <a:gd name="connsiteY5" fmla="*/ 0 h 1075782"/>
                <a:gd name="connsiteX6" fmla="*/ 890340 w 1051026"/>
                <a:gd name="connsiteY6" fmla="*/ 1 h 1075782"/>
                <a:gd name="connsiteX7" fmla="*/ 890340 w 1051026"/>
                <a:gd name="connsiteY7" fmla="*/ 539398 h 1075782"/>
                <a:gd name="connsiteX8" fmla="*/ 791507 w 1051026"/>
                <a:gd name="connsiteY8" fmla="*/ 796212 h 1075782"/>
                <a:gd name="connsiteX9" fmla="*/ 539601 w 1051026"/>
                <a:gd name="connsiteY9" fmla="*/ 888924 h 1075782"/>
                <a:gd name="connsiteX10" fmla="*/ 407 w 1051026"/>
                <a:gd name="connsiteY10" fmla="*/ 898386 h 1075782"/>
                <a:gd name="connsiteX0" fmla="*/ 407 w 1051026"/>
                <a:gd name="connsiteY0" fmla="*/ 898386 h 1075782"/>
                <a:gd name="connsiteX1" fmla="*/ 408 w 1051026"/>
                <a:gd name="connsiteY1" fmla="*/ 1075780 h 1075782"/>
                <a:gd name="connsiteX2" fmla="*/ 539602 w 1051026"/>
                <a:gd name="connsiteY2" fmla="*/ 1075782 h 1075782"/>
                <a:gd name="connsiteX3" fmla="*/ 890342 w 1051026"/>
                <a:gd name="connsiteY3" fmla="*/ 898386 h 1075782"/>
                <a:gd name="connsiteX4" fmla="*/ 1051026 w 1051026"/>
                <a:gd name="connsiteY4" fmla="*/ 539398 h 1075782"/>
                <a:gd name="connsiteX5" fmla="*/ 1051026 w 1051026"/>
                <a:gd name="connsiteY5" fmla="*/ 0 h 1075782"/>
                <a:gd name="connsiteX6" fmla="*/ 890340 w 1051026"/>
                <a:gd name="connsiteY6" fmla="*/ 1 h 1075782"/>
                <a:gd name="connsiteX7" fmla="*/ 890340 w 1051026"/>
                <a:gd name="connsiteY7" fmla="*/ 539398 h 1075782"/>
                <a:gd name="connsiteX8" fmla="*/ 791507 w 1051026"/>
                <a:gd name="connsiteY8" fmla="*/ 796212 h 1075782"/>
                <a:gd name="connsiteX9" fmla="*/ 539601 w 1051026"/>
                <a:gd name="connsiteY9" fmla="*/ 888924 h 1075782"/>
                <a:gd name="connsiteX10" fmla="*/ 407 w 1051026"/>
                <a:gd name="connsiteY10" fmla="*/ 898386 h 1075782"/>
                <a:gd name="connsiteX0" fmla="*/ 407 w 1051026"/>
                <a:gd name="connsiteY0" fmla="*/ 898386 h 1075782"/>
                <a:gd name="connsiteX1" fmla="*/ 408 w 1051026"/>
                <a:gd name="connsiteY1" fmla="*/ 1075780 h 1075782"/>
                <a:gd name="connsiteX2" fmla="*/ 539602 w 1051026"/>
                <a:gd name="connsiteY2" fmla="*/ 1075782 h 1075782"/>
                <a:gd name="connsiteX3" fmla="*/ 890342 w 1051026"/>
                <a:gd name="connsiteY3" fmla="*/ 914965 h 1075782"/>
                <a:gd name="connsiteX4" fmla="*/ 1051026 w 1051026"/>
                <a:gd name="connsiteY4" fmla="*/ 539398 h 1075782"/>
                <a:gd name="connsiteX5" fmla="*/ 1051026 w 1051026"/>
                <a:gd name="connsiteY5" fmla="*/ 0 h 1075782"/>
                <a:gd name="connsiteX6" fmla="*/ 890340 w 1051026"/>
                <a:gd name="connsiteY6" fmla="*/ 1 h 1075782"/>
                <a:gd name="connsiteX7" fmla="*/ 890340 w 1051026"/>
                <a:gd name="connsiteY7" fmla="*/ 539398 h 1075782"/>
                <a:gd name="connsiteX8" fmla="*/ 791507 w 1051026"/>
                <a:gd name="connsiteY8" fmla="*/ 796212 h 1075782"/>
                <a:gd name="connsiteX9" fmla="*/ 539601 w 1051026"/>
                <a:gd name="connsiteY9" fmla="*/ 888924 h 1075782"/>
                <a:gd name="connsiteX10" fmla="*/ 407 w 1051026"/>
                <a:gd name="connsiteY10" fmla="*/ 898386 h 1075782"/>
                <a:gd name="connsiteX0" fmla="*/ 407 w 1051026"/>
                <a:gd name="connsiteY0" fmla="*/ 898386 h 1075782"/>
                <a:gd name="connsiteX1" fmla="*/ 408 w 1051026"/>
                <a:gd name="connsiteY1" fmla="*/ 1075780 h 1075782"/>
                <a:gd name="connsiteX2" fmla="*/ 539602 w 1051026"/>
                <a:gd name="connsiteY2" fmla="*/ 1075782 h 1075782"/>
                <a:gd name="connsiteX3" fmla="*/ 913537 w 1051026"/>
                <a:gd name="connsiteY3" fmla="*/ 898386 h 1075782"/>
                <a:gd name="connsiteX4" fmla="*/ 1051026 w 1051026"/>
                <a:gd name="connsiteY4" fmla="*/ 539398 h 1075782"/>
                <a:gd name="connsiteX5" fmla="*/ 1051026 w 1051026"/>
                <a:gd name="connsiteY5" fmla="*/ 0 h 1075782"/>
                <a:gd name="connsiteX6" fmla="*/ 890340 w 1051026"/>
                <a:gd name="connsiteY6" fmla="*/ 1 h 1075782"/>
                <a:gd name="connsiteX7" fmla="*/ 890340 w 1051026"/>
                <a:gd name="connsiteY7" fmla="*/ 539398 h 1075782"/>
                <a:gd name="connsiteX8" fmla="*/ 791507 w 1051026"/>
                <a:gd name="connsiteY8" fmla="*/ 796212 h 1075782"/>
                <a:gd name="connsiteX9" fmla="*/ 539601 w 1051026"/>
                <a:gd name="connsiteY9" fmla="*/ 888924 h 1075782"/>
                <a:gd name="connsiteX10" fmla="*/ 407 w 1051026"/>
                <a:gd name="connsiteY10" fmla="*/ 898386 h 107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026" h="1075782">
                  <a:moveTo>
                    <a:pt x="407" y="898386"/>
                  </a:moveTo>
                  <a:cubicBezTo>
                    <a:pt x="1818" y="1019741"/>
                    <a:pt x="-1003" y="954425"/>
                    <a:pt x="408" y="1075780"/>
                  </a:cubicBezTo>
                  <a:lnTo>
                    <a:pt x="539602" y="1075782"/>
                  </a:lnTo>
                  <a:cubicBezTo>
                    <a:pt x="732925" y="1075782"/>
                    <a:pt x="828300" y="987783"/>
                    <a:pt x="913537" y="898386"/>
                  </a:cubicBezTo>
                  <a:cubicBezTo>
                    <a:pt x="998774" y="808989"/>
                    <a:pt x="1047205" y="724254"/>
                    <a:pt x="1051026" y="539398"/>
                  </a:cubicBezTo>
                  <a:lnTo>
                    <a:pt x="1051026" y="0"/>
                  </a:lnTo>
                  <a:lnTo>
                    <a:pt x="890340" y="1"/>
                  </a:lnTo>
                  <a:lnTo>
                    <a:pt x="890340" y="539398"/>
                  </a:lnTo>
                  <a:cubicBezTo>
                    <a:pt x="884696" y="649465"/>
                    <a:pt x="873350" y="689369"/>
                    <a:pt x="791507" y="796212"/>
                  </a:cubicBezTo>
                  <a:cubicBezTo>
                    <a:pt x="705429" y="866767"/>
                    <a:pt x="646846" y="877635"/>
                    <a:pt x="539601" y="888924"/>
                  </a:cubicBezTo>
                  <a:cubicBezTo>
                    <a:pt x="344868" y="890335"/>
                    <a:pt x="195140" y="896975"/>
                    <a:pt x="407" y="89838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Freeform 27"/>
            <p:cNvSpPr/>
            <p:nvPr/>
          </p:nvSpPr>
          <p:spPr>
            <a:xfrm>
              <a:off x="864265" y="776215"/>
              <a:ext cx="1443567" cy="1443566"/>
            </a:xfrm>
            <a:custGeom>
              <a:avLst/>
              <a:gdLst>
                <a:gd name="connsiteX0" fmla="*/ 0 w 1443567"/>
                <a:gd name="connsiteY0" fmla="*/ 1079500 h 1443566"/>
                <a:gd name="connsiteX1" fmla="*/ 4234 w 1443567"/>
                <a:gd name="connsiteY1" fmla="*/ 1443566 h 1443566"/>
                <a:gd name="connsiteX2" fmla="*/ 626534 w 1443567"/>
                <a:gd name="connsiteY2" fmla="*/ 1435100 h 1443566"/>
                <a:gd name="connsiteX3" fmla="*/ 1231900 w 1443567"/>
                <a:gd name="connsiteY3" fmla="*/ 1113366 h 1443566"/>
                <a:gd name="connsiteX4" fmla="*/ 1439334 w 1443567"/>
                <a:gd name="connsiteY4" fmla="*/ 558800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9334 w 1443567"/>
                <a:gd name="connsiteY4" fmla="*/ 558800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3567" h="1443566">
                  <a:moveTo>
                    <a:pt x="0" y="1079500"/>
                  </a:moveTo>
                  <a:cubicBezTo>
                    <a:pt x="1411" y="1200855"/>
                    <a:pt x="2823" y="1322211"/>
                    <a:pt x="4234" y="1443566"/>
                  </a:cubicBezTo>
                  <a:lnTo>
                    <a:pt x="626534" y="1435100"/>
                  </a:lnTo>
                  <a:cubicBezTo>
                    <a:pt x="819857" y="1435100"/>
                    <a:pt x="1038578" y="1312333"/>
                    <a:pt x="1193800" y="1155700"/>
                  </a:cubicBezTo>
                  <a:cubicBezTo>
                    <a:pt x="1337321" y="1013178"/>
                    <a:pt x="1430043" y="785989"/>
                    <a:pt x="1433864" y="601133"/>
                  </a:cubicBezTo>
                  <a:lnTo>
                    <a:pt x="1443567" y="0"/>
                  </a:lnTo>
                  <a:lnTo>
                    <a:pt x="1079500" y="0"/>
                  </a:lnTo>
                  <a:lnTo>
                    <a:pt x="1075267" y="596900"/>
                  </a:lnTo>
                  <a:cubicBezTo>
                    <a:pt x="1069623" y="706967"/>
                    <a:pt x="987778" y="850900"/>
                    <a:pt x="905934" y="939800"/>
                  </a:cubicBezTo>
                  <a:cubicBezTo>
                    <a:pt x="819856" y="1010355"/>
                    <a:pt x="691445" y="1063977"/>
                    <a:pt x="584200" y="1075266"/>
                  </a:cubicBezTo>
                  <a:lnTo>
                    <a:pt x="0" y="1079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p:cNvSpPr/>
            <p:nvPr/>
          </p:nvSpPr>
          <p:spPr>
            <a:xfrm>
              <a:off x="855799" y="759281"/>
              <a:ext cx="1080000" cy="1080000"/>
            </a:xfrm>
            <a:prstGeom prst="ellipse">
              <a:avLst/>
            </a:prstGeom>
            <a:pattFill prst="zigZag">
              <a:fgClr>
                <a:schemeClr val="accent1"/>
              </a:fgClr>
              <a:bgClr>
                <a:schemeClr val="bg1"/>
              </a:bgClr>
            </a:pattFill>
            <a:ln w="9525">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Arc 29"/>
            <p:cNvSpPr/>
            <p:nvPr/>
          </p:nvSpPr>
          <p:spPr>
            <a:xfrm rot="16200000">
              <a:off x="855799" y="759280"/>
              <a:ext cx="1080000" cy="1080000"/>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31" name="Straight Connector 30"/>
            <p:cNvCxnSpPr>
              <a:stCxn id="30" idx="2"/>
            </p:cNvCxnSpPr>
            <p:nvPr/>
          </p:nvCxnSpPr>
          <p:spPr>
            <a:xfrm flipV="1">
              <a:off x="1395799" y="539148"/>
              <a:ext cx="0" cy="21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39798" y="1311603"/>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39798" y="943300"/>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027497" y="551295"/>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39798" y="551295"/>
              <a:ext cx="387699" cy="3920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rot="2700000">
              <a:off x="556119" y="509094"/>
              <a:ext cx="331200" cy="23655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Freeform 36"/>
            <p:cNvSpPr/>
            <p:nvPr/>
          </p:nvSpPr>
          <p:spPr>
            <a:xfrm>
              <a:off x="308160" y="322400"/>
              <a:ext cx="308032" cy="182035"/>
            </a:xfrm>
            <a:custGeom>
              <a:avLst/>
              <a:gdLst>
                <a:gd name="connsiteX0" fmla="*/ 956733 w 956733"/>
                <a:gd name="connsiteY0" fmla="*/ 629274 h 629274"/>
                <a:gd name="connsiteX1" fmla="*/ 215900 w 956733"/>
                <a:gd name="connsiteY1" fmla="*/ 45074 h 629274"/>
                <a:gd name="connsiteX2" fmla="*/ 0 w 956733"/>
                <a:gd name="connsiteY2" fmla="*/ 83174 h 629274"/>
                <a:gd name="connsiteX0" fmla="*/ 956733 w 956733"/>
                <a:gd name="connsiteY0" fmla="*/ 559969 h 559969"/>
                <a:gd name="connsiteX1" fmla="*/ 571500 w 956733"/>
                <a:gd name="connsiteY1" fmla="*/ 217069 h 559969"/>
                <a:gd name="connsiteX2" fmla="*/ 0 w 956733"/>
                <a:gd name="connsiteY2" fmla="*/ 13869 h 559969"/>
                <a:gd name="connsiteX0" fmla="*/ 956733 w 956733"/>
                <a:gd name="connsiteY0" fmla="*/ 546100 h 546100"/>
                <a:gd name="connsiteX1" fmla="*/ 571500 w 956733"/>
                <a:gd name="connsiteY1" fmla="*/ 203200 h 546100"/>
                <a:gd name="connsiteX2" fmla="*/ 0 w 956733"/>
                <a:gd name="connsiteY2" fmla="*/ 0 h 546100"/>
                <a:gd name="connsiteX0" fmla="*/ 956733 w 956733"/>
                <a:gd name="connsiteY0" fmla="*/ 546100 h 546100"/>
                <a:gd name="connsiteX1" fmla="*/ 571500 w 956733"/>
                <a:gd name="connsiteY1" fmla="*/ 203200 h 546100"/>
                <a:gd name="connsiteX2" fmla="*/ 0 w 956733"/>
                <a:gd name="connsiteY2" fmla="*/ 0 h 546100"/>
              </a:gdLst>
              <a:ahLst/>
              <a:cxnLst>
                <a:cxn ang="0">
                  <a:pos x="connsiteX0" y="connsiteY0"/>
                </a:cxn>
                <a:cxn ang="0">
                  <a:pos x="connsiteX1" y="connsiteY1"/>
                </a:cxn>
                <a:cxn ang="0">
                  <a:pos x="connsiteX2" y="connsiteY2"/>
                </a:cxn>
              </a:cxnLst>
              <a:rect l="l" t="t" r="r" b="b"/>
              <a:pathLst>
                <a:path w="956733" h="546100">
                  <a:moveTo>
                    <a:pt x="956733" y="546100"/>
                  </a:moveTo>
                  <a:cubicBezTo>
                    <a:pt x="666044" y="299508"/>
                    <a:pt x="722488" y="332317"/>
                    <a:pt x="571500" y="203200"/>
                  </a:cubicBezTo>
                  <a:cubicBezTo>
                    <a:pt x="420512" y="74083"/>
                    <a:pt x="256822" y="3174"/>
                    <a:pt x="0" y="0"/>
                  </a:cubicBezTo>
                </a:path>
              </a:pathLst>
            </a:custGeom>
            <a:noFill/>
            <a:ln w="635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Arc 37"/>
            <p:cNvSpPr/>
            <p:nvPr/>
          </p:nvSpPr>
          <p:spPr>
            <a:xfrm rot="5400000">
              <a:off x="863418" y="764521"/>
              <a:ext cx="1079500" cy="1079500"/>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 name="Arc 38"/>
            <p:cNvSpPr/>
            <p:nvPr/>
          </p:nvSpPr>
          <p:spPr>
            <a:xfrm rot="5400000">
              <a:off x="498129" y="411399"/>
              <a:ext cx="1800000" cy="1800000"/>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40" name="Straight Connector 39"/>
            <p:cNvCxnSpPr/>
            <p:nvPr/>
          </p:nvCxnSpPr>
          <p:spPr>
            <a:xfrm flipV="1">
              <a:off x="1942918" y="768456"/>
              <a:ext cx="0" cy="540000"/>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V="1">
              <a:off x="2298129" y="771603"/>
              <a:ext cx="0" cy="540000"/>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V="1">
              <a:off x="863418" y="2211399"/>
              <a:ext cx="540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V="1">
              <a:off x="871288" y="1842750"/>
              <a:ext cx="5397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1236799" y="797381"/>
              <a:ext cx="342900" cy="1016000"/>
            </a:xfrm>
            <a:prstGeom prst="straightConnector1">
              <a:avLst/>
            </a:prstGeom>
            <a:ln>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152132" y="828099"/>
              <a:ext cx="503767" cy="955649"/>
            </a:xfrm>
            <a:prstGeom prst="straightConnector1">
              <a:avLst/>
            </a:prstGeom>
            <a:ln>
              <a:headEnd w="sm" len="lg"/>
              <a:tailEnd type="triangle" w="sm" len="lg"/>
            </a:ln>
          </p:spPr>
          <p:style>
            <a:lnRef idx="1">
              <a:schemeClr val="accent1"/>
            </a:lnRef>
            <a:fillRef idx="0">
              <a:schemeClr val="accent1"/>
            </a:fillRef>
            <a:effectRef idx="0">
              <a:schemeClr val="accent1"/>
            </a:effectRef>
            <a:fontRef idx="minor">
              <a:schemeClr val="tx1"/>
            </a:fontRef>
          </p:style>
        </p:cxnSp>
        <p:sp>
          <p:nvSpPr>
            <p:cNvPr id="46" name="Arc 45"/>
            <p:cNvSpPr/>
            <p:nvPr/>
          </p:nvSpPr>
          <p:spPr>
            <a:xfrm rot="5400000">
              <a:off x="3536558" y="1012287"/>
              <a:ext cx="720000" cy="720000"/>
            </a:xfrm>
            <a:prstGeom prst="arc">
              <a:avLst/>
            </a:prstGeom>
            <a:ln w="12700"/>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 name="Arc 46"/>
            <p:cNvSpPr/>
            <p:nvPr/>
          </p:nvSpPr>
          <p:spPr>
            <a:xfrm rot="5400000">
              <a:off x="3337253" y="831305"/>
              <a:ext cx="1080000" cy="1080000"/>
            </a:xfrm>
            <a:prstGeom prst="arc">
              <a:avLst/>
            </a:prstGeom>
            <a:ln w="12700"/>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48" name="Straight Connector 47"/>
            <p:cNvCxnSpPr/>
            <p:nvPr/>
          </p:nvCxnSpPr>
          <p:spPr>
            <a:xfrm flipV="1">
              <a:off x="3366050" y="1912960"/>
              <a:ext cx="5397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3366685" y="1732840"/>
              <a:ext cx="53911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V="1">
              <a:off x="4256488" y="833828"/>
              <a:ext cx="0" cy="539750"/>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V="1">
              <a:off x="4417148" y="834498"/>
              <a:ext cx="0" cy="539115"/>
            </a:xfrm>
            <a:prstGeom prst="line">
              <a:avLst/>
            </a:prstGeom>
            <a:ln w="12700"/>
          </p:spPr>
          <p:style>
            <a:lnRef idx="1">
              <a:schemeClr val="dk1"/>
            </a:lnRef>
            <a:fillRef idx="0">
              <a:schemeClr val="dk1"/>
            </a:fillRef>
            <a:effectRef idx="0">
              <a:schemeClr val="dk1"/>
            </a:effectRef>
            <a:fontRef idx="minor">
              <a:schemeClr val="tx1"/>
            </a:fontRef>
          </p:style>
        </p:cxnSp>
        <p:sp>
          <p:nvSpPr>
            <p:cNvPr id="52" name="Rectangle 51"/>
            <p:cNvSpPr/>
            <p:nvPr/>
          </p:nvSpPr>
          <p:spPr>
            <a:xfrm rot="18900000">
              <a:off x="3775931" y="1291836"/>
              <a:ext cx="226800" cy="172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3" name="Rectangle 52"/>
            <p:cNvSpPr/>
            <p:nvPr/>
          </p:nvSpPr>
          <p:spPr>
            <a:xfrm rot="2700000">
              <a:off x="3655774" y="1176767"/>
              <a:ext cx="210413" cy="12942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4" name="Freeform 53"/>
            <p:cNvSpPr/>
            <p:nvPr/>
          </p:nvSpPr>
          <p:spPr>
            <a:xfrm>
              <a:off x="3873500" y="1373578"/>
              <a:ext cx="382987" cy="360106"/>
            </a:xfrm>
            <a:custGeom>
              <a:avLst/>
              <a:gdLst>
                <a:gd name="connsiteX0" fmla="*/ 5080 w 401320"/>
                <a:gd name="connsiteY0" fmla="*/ 177800 h 345440"/>
                <a:gd name="connsiteX1" fmla="*/ 0 w 401320"/>
                <a:gd name="connsiteY1" fmla="*/ 345440 h 345440"/>
                <a:gd name="connsiteX2" fmla="*/ 330200 w 401320"/>
                <a:gd name="connsiteY2" fmla="*/ 228600 h 345440"/>
                <a:gd name="connsiteX3" fmla="*/ 401320 w 401320"/>
                <a:gd name="connsiteY3" fmla="*/ 5080 h 345440"/>
                <a:gd name="connsiteX4" fmla="*/ 172720 w 401320"/>
                <a:gd name="connsiteY4" fmla="*/ 0 h 345440"/>
                <a:gd name="connsiteX5" fmla="*/ 5080 w 401320"/>
                <a:gd name="connsiteY5" fmla="*/ 177800 h 345440"/>
                <a:gd name="connsiteX0" fmla="*/ 5080 w 401320"/>
                <a:gd name="connsiteY0" fmla="*/ 177800 h 345440"/>
                <a:gd name="connsiteX1" fmla="*/ 0 w 401320"/>
                <a:gd name="connsiteY1" fmla="*/ 345440 h 345440"/>
                <a:gd name="connsiteX2" fmla="*/ 314960 w 401320"/>
                <a:gd name="connsiteY2" fmla="*/ 259086 h 345440"/>
                <a:gd name="connsiteX3" fmla="*/ 401320 w 401320"/>
                <a:gd name="connsiteY3" fmla="*/ 5080 h 345440"/>
                <a:gd name="connsiteX4" fmla="*/ 172720 w 401320"/>
                <a:gd name="connsiteY4" fmla="*/ 0 h 345440"/>
                <a:gd name="connsiteX5" fmla="*/ 5080 w 401320"/>
                <a:gd name="connsiteY5" fmla="*/ 177800 h 345440"/>
                <a:gd name="connsiteX0" fmla="*/ 5080 w 401320"/>
                <a:gd name="connsiteY0" fmla="*/ 177800 h 345440"/>
                <a:gd name="connsiteX1" fmla="*/ 0 w 401320"/>
                <a:gd name="connsiteY1" fmla="*/ 345440 h 345440"/>
                <a:gd name="connsiteX2" fmla="*/ 314960 w 401320"/>
                <a:gd name="connsiteY2" fmla="*/ 259086 h 345440"/>
                <a:gd name="connsiteX3" fmla="*/ 401320 w 401320"/>
                <a:gd name="connsiteY3" fmla="*/ 5080 h 345440"/>
                <a:gd name="connsiteX4" fmla="*/ 172720 w 401320"/>
                <a:gd name="connsiteY4" fmla="*/ 0 h 345440"/>
                <a:gd name="connsiteX5" fmla="*/ 5080 w 401320"/>
                <a:gd name="connsiteY5" fmla="*/ 177800 h 345440"/>
                <a:gd name="connsiteX0" fmla="*/ 5080 w 401320"/>
                <a:gd name="connsiteY0" fmla="*/ 177800 h 345440"/>
                <a:gd name="connsiteX1" fmla="*/ 0 w 401320"/>
                <a:gd name="connsiteY1" fmla="*/ 345440 h 345440"/>
                <a:gd name="connsiteX2" fmla="*/ 314960 w 401320"/>
                <a:gd name="connsiteY2" fmla="*/ 259086 h 345440"/>
                <a:gd name="connsiteX3" fmla="*/ 401320 w 401320"/>
                <a:gd name="connsiteY3" fmla="*/ 5080 h 345440"/>
                <a:gd name="connsiteX4" fmla="*/ 172720 w 401320"/>
                <a:gd name="connsiteY4" fmla="*/ 0 h 345440"/>
                <a:gd name="connsiteX5" fmla="*/ 5080 w 401320"/>
                <a:gd name="connsiteY5" fmla="*/ 177800 h 345440"/>
                <a:gd name="connsiteX0" fmla="*/ 5080 w 403109"/>
                <a:gd name="connsiteY0" fmla="*/ 177800 h 345440"/>
                <a:gd name="connsiteX1" fmla="*/ 0 w 403109"/>
                <a:gd name="connsiteY1" fmla="*/ 345440 h 345440"/>
                <a:gd name="connsiteX2" fmla="*/ 314960 w 403109"/>
                <a:gd name="connsiteY2" fmla="*/ 259086 h 345440"/>
                <a:gd name="connsiteX3" fmla="*/ 401320 w 403109"/>
                <a:gd name="connsiteY3" fmla="*/ 5080 h 345440"/>
                <a:gd name="connsiteX4" fmla="*/ 172720 w 403109"/>
                <a:gd name="connsiteY4" fmla="*/ 0 h 345440"/>
                <a:gd name="connsiteX5" fmla="*/ 5080 w 403109"/>
                <a:gd name="connsiteY5" fmla="*/ 177800 h 345440"/>
                <a:gd name="connsiteX0" fmla="*/ 5080 w 403109"/>
                <a:gd name="connsiteY0" fmla="*/ 177800 h 349751"/>
                <a:gd name="connsiteX1" fmla="*/ 0 w 403109"/>
                <a:gd name="connsiteY1" fmla="*/ 345440 h 349751"/>
                <a:gd name="connsiteX2" fmla="*/ 314960 w 403109"/>
                <a:gd name="connsiteY2" fmla="*/ 259086 h 349751"/>
                <a:gd name="connsiteX3" fmla="*/ 401320 w 403109"/>
                <a:gd name="connsiteY3" fmla="*/ 5080 h 349751"/>
                <a:gd name="connsiteX4" fmla="*/ 172720 w 403109"/>
                <a:gd name="connsiteY4" fmla="*/ 0 h 349751"/>
                <a:gd name="connsiteX5" fmla="*/ 5080 w 403109"/>
                <a:gd name="connsiteY5" fmla="*/ 177800 h 349751"/>
                <a:gd name="connsiteX0" fmla="*/ 0 w 398029"/>
                <a:gd name="connsiteY0" fmla="*/ 177800 h 353748"/>
                <a:gd name="connsiteX1" fmla="*/ 441 w 398029"/>
                <a:gd name="connsiteY1" fmla="*/ 349751 h 353748"/>
                <a:gd name="connsiteX2" fmla="*/ 309880 w 398029"/>
                <a:gd name="connsiteY2" fmla="*/ 259086 h 353748"/>
                <a:gd name="connsiteX3" fmla="*/ 396240 w 398029"/>
                <a:gd name="connsiteY3" fmla="*/ 5080 h 353748"/>
                <a:gd name="connsiteX4" fmla="*/ 167640 w 398029"/>
                <a:gd name="connsiteY4" fmla="*/ 0 h 353748"/>
                <a:gd name="connsiteX5" fmla="*/ 0 w 398029"/>
                <a:gd name="connsiteY5" fmla="*/ 177800 h 353748"/>
                <a:gd name="connsiteX0" fmla="*/ 0 w 398029"/>
                <a:gd name="connsiteY0" fmla="*/ 177800 h 350480"/>
                <a:gd name="connsiteX1" fmla="*/ 441 w 398029"/>
                <a:gd name="connsiteY1" fmla="*/ 349751 h 350480"/>
                <a:gd name="connsiteX2" fmla="*/ 309880 w 398029"/>
                <a:gd name="connsiteY2" fmla="*/ 259086 h 350480"/>
                <a:gd name="connsiteX3" fmla="*/ 396240 w 398029"/>
                <a:gd name="connsiteY3" fmla="*/ 5080 h 350480"/>
                <a:gd name="connsiteX4" fmla="*/ 167640 w 398029"/>
                <a:gd name="connsiteY4" fmla="*/ 0 h 350480"/>
                <a:gd name="connsiteX5" fmla="*/ 0 w 398029"/>
                <a:gd name="connsiteY5" fmla="*/ 177800 h 350480"/>
                <a:gd name="connsiteX0" fmla="*/ 0 w 398029"/>
                <a:gd name="connsiteY0" fmla="*/ 177800 h 351195"/>
                <a:gd name="connsiteX1" fmla="*/ 31486 w 398029"/>
                <a:gd name="connsiteY1" fmla="*/ 350480 h 351195"/>
                <a:gd name="connsiteX2" fmla="*/ 309880 w 398029"/>
                <a:gd name="connsiteY2" fmla="*/ 259086 h 351195"/>
                <a:gd name="connsiteX3" fmla="*/ 396240 w 398029"/>
                <a:gd name="connsiteY3" fmla="*/ 5080 h 351195"/>
                <a:gd name="connsiteX4" fmla="*/ 167640 w 398029"/>
                <a:gd name="connsiteY4" fmla="*/ 0 h 351195"/>
                <a:gd name="connsiteX5" fmla="*/ 0 w 398029"/>
                <a:gd name="connsiteY5" fmla="*/ 177800 h 351195"/>
                <a:gd name="connsiteX0" fmla="*/ 0 w 372629"/>
                <a:gd name="connsiteY0" fmla="*/ 186268 h 351195"/>
                <a:gd name="connsiteX1" fmla="*/ 6086 w 372629"/>
                <a:gd name="connsiteY1" fmla="*/ 350480 h 351195"/>
                <a:gd name="connsiteX2" fmla="*/ 284480 w 372629"/>
                <a:gd name="connsiteY2" fmla="*/ 259086 h 351195"/>
                <a:gd name="connsiteX3" fmla="*/ 370840 w 372629"/>
                <a:gd name="connsiteY3" fmla="*/ 5080 h 351195"/>
                <a:gd name="connsiteX4" fmla="*/ 142240 w 372629"/>
                <a:gd name="connsiteY4" fmla="*/ 0 h 351195"/>
                <a:gd name="connsiteX5" fmla="*/ 0 w 372629"/>
                <a:gd name="connsiteY5" fmla="*/ 186268 h 351195"/>
                <a:gd name="connsiteX0" fmla="*/ 0 w 372629"/>
                <a:gd name="connsiteY0" fmla="*/ 186268 h 358831"/>
                <a:gd name="connsiteX1" fmla="*/ 0 w 372629"/>
                <a:gd name="connsiteY1" fmla="*/ 358245 h 358831"/>
                <a:gd name="connsiteX2" fmla="*/ 284480 w 372629"/>
                <a:gd name="connsiteY2" fmla="*/ 259086 h 358831"/>
                <a:gd name="connsiteX3" fmla="*/ 370840 w 372629"/>
                <a:gd name="connsiteY3" fmla="*/ 5080 h 358831"/>
                <a:gd name="connsiteX4" fmla="*/ 142240 w 372629"/>
                <a:gd name="connsiteY4" fmla="*/ 0 h 358831"/>
                <a:gd name="connsiteX5" fmla="*/ 0 w 372629"/>
                <a:gd name="connsiteY5" fmla="*/ 186268 h 358831"/>
                <a:gd name="connsiteX0" fmla="*/ 0 w 384478"/>
                <a:gd name="connsiteY0" fmla="*/ 186268 h 358831"/>
                <a:gd name="connsiteX1" fmla="*/ 0 w 384478"/>
                <a:gd name="connsiteY1" fmla="*/ 358245 h 358831"/>
                <a:gd name="connsiteX2" fmla="*/ 284480 w 384478"/>
                <a:gd name="connsiteY2" fmla="*/ 259086 h 358831"/>
                <a:gd name="connsiteX3" fmla="*/ 382988 w 384478"/>
                <a:gd name="connsiteY3" fmla="*/ 0 h 358831"/>
                <a:gd name="connsiteX4" fmla="*/ 142240 w 384478"/>
                <a:gd name="connsiteY4" fmla="*/ 0 h 358831"/>
                <a:gd name="connsiteX5" fmla="*/ 0 w 384478"/>
                <a:gd name="connsiteY5" fmla="*/ 186268 h 358831"/>
                <a:gd name="connsiteX0" fmla="*/ 0 w 382988"/>
                <a:gd name="connsiteY0" fmla="*/ 186268 h 358831"/>
                <a:gd name="connsiteX1" fmla="*/ 0 w 382988"/>
                <a:gd name="connsiteY1" fmla="*/ 358245 h 358831"/>
                <a:gd name="connsiteX2" fmla="*/ 284480 w 382988"/>
                <a:gd name="connsiteY2" fmla="*/ 259086 h 358831"/>
                <a:gd name="connsiteX3" fmla="*/ 382988 w 382988"/>
                <a:gd name="connsiteY3" fmla="*/ 0 h 358831"/>
                <a:gd name="connsiteX4" fmla="*/ 142240 w 382988"/>
                <a:gd name="connsiteY4" fmla="*/ 0 h 358831"/>
                <a:gd name="connsiteX5" fmla="*/ 0 w 382988"/>
                <a:gd name="connsiteY5" fmla="*/ 186268 h 358831"/>
                <a:gd name="connsiteX0" fmla="*/ 0 w 382988"/>
                <a:gd name="connsiteY0" fmla="*/ 186268 h 358707"/>
                <a:gd name="connsiteX1" fmla="*/ 0 w 382988"/>
                <a:gd name="connsiteY1" fmla="*/ 358245 h 358707"/>
                <a:gd name="connsiteX2" fmla="*/ 273191 w 382988"/>
                <a:gd name="connsiteY2" fmla="*/ 247794 h 358707"/>
                <a:gd name="connsiteX3" fmla="*/ 382988 w 382988"/>
                <a:gd name="connsiteY3" fmla="*/ 0 h 358707"/>
                <a:gd name="connsiteX4" fmla="*/ 142240 w 382988"/>
                <a:gd name="connsiteY4" fmla="*/ 0 h 358707"/>
                <a:gd name="connsiteX5" fmla="*/ 0 w 382988"/>
                <a:gd name="connsiteY5" fmla="*/ 186268 h 358707"/>
                <a:gd name="connsiteX0" fmla="*/ 0 w 382988"/>
                <a:gd name="connsiteY0" fmla="*/ 186268 h 358872"/>
                <a:gd name="connsiteX1" fmla="*/ 0 w 382988"/>
                <a:gd name="connsiteY1" fmla="*/ 358245 h 358872"/>
                <a:gd name="connsiteX2" fmla="*/ 281657 w 382988"/>
                <a:gd name="connsiteY2" fmla="*/ 261908 h 358872"/>
                <a:gd name="connsiteX3" fmla="*/ 382988 w 382988"/>
                <a:gd name="connsiteY3" fmla="*/ 0 h 358872"/>
                <a:gd name="connsiteX4" fmla="*/ 142240 w 382988"/>
                <a:gd name="connsiteY4" fmla="*/ 0 h 358872"/>
                <a:gd name="connsiteX5" fmla="*/ 0 w 382988"/>
                <a:gd name="connsiteY5" fmla="*/ 186268 h 358872"/>
                <a:gd name="connsiteX0" fmla="*/ 0 w 382988"/>
                <a:gd name="connsiteY0" fmla="*/ 186268 h 358872"/>
                <a:gd name="connsiteX1" fmla="*/ 0 w 382988"/>
                <a:gd name="connsiteY1" fmla="*/ 358245 h 358872"/>
                <a:gd name="connsiteX2" fmla="*/ 281657 w 382988"/>
                <a:gd name="connsiteY2" fmla="*/ 261908 h 358872"/>
                <a:gd name="connsiteX3" fmla="*/ 382988 w 382988"/>
                <a:gd name="connsiteY3" fmla="*/ 0 h 358872"/>
                <a:gd name="connsiteX4" fmla="*/ 238195 w 382988"/>
                <a:gd name="connsiteY4" fmla="*/ 0 h 358872"/>
                <a:gd name="connsiteX5" fmla="*/ 0 w 382988"/>
                <a:gd name="connsiteY5" fmla="*/ 186268 h 358872"/>
                <a:gd name="connsiteX0" fmla="*/ 0 w 382988"/>
                <a:gd name="connsiteY0" fmla="*/ 228611 h 358872"/>
                <a:gd name="connsiteX1" fmla="*/ 0 w 382988"/>
                <a:gd name="connsiteY1" fmla="*/ 358245 h 358872"/>
                <a:gd name="connsiteX2" fmla="*/ 281657 w 382988"/>
                <a:gd name="connsiteY2" fmla="*/ 261908 h 358872"/>
                <a:gd name="connsiteX3" fmla="*/ 382988 w 382988"/>
                <a:gd name="connsiteY3" fmla="*/ 0 h 358872"/>
                <a:gd name="connsiteX4" fmla="*/ 238195 w 382988"/>
                <a:gd name="connsiteY4" fmla="*/ 0 h 358872"/>
                <a:gd name="connsiteX5" fmla="*/ 0 w 382988"/>
                <a:gd name="connsiteY5" fmla="*/ 228611 h 358872"/>
                <a:gd name="connsiteX0" fmla="*/ 0 w 382988"/>
                <a:gd name="connsiteY0" fmla="*/ 229628 h 359889"/>
                <a:gd name="connsiteX1" fmla="*/ 0 w 382988"/>
                <a:gd name="connsiteY1" fmla="*/ 359262 h 359889"/>
                <a:gd name="connsiteX2" fmla="*/ 281657 w 382988"/>
                <a:gd name="connsiteY2" fmla="*/ 262925 h 359889"/>
                <a:gd name="connsiteX3" fmla="*/ 382988 w 382988"/>
                <a:gd name="connsiteY3" fmla="*/ 1017 h 359889"/>
                <a:gd name="connsiteX4" fmla="*/ 157098 w 382988"/>
                <a:gd name="connsiteY4" fmla="*/ 0 h 359889"/>
                <a:gd name="connsiteX5" fmla="*/ 0 w 382988"/>
                <a:gd name="connsiteY5" fmla="*/ 229628 h 359889"/>
                <a:gd name="connsiteX0" fmla="*/ 0 w 382988"/>
                <a:gd name="connsiteY0" fmla="*/ 164704 h 359889"/>
                <a:gd name="connsiteX1" fmla="*/ 0 w 382988"/>
                <a:gd name="connsiteY1" fmla="*/ 359262 h 359889"/>
                <a:gd name="connsiteX2" fmla="*/ 281657 w 382988"/>
                <a:gd name="connsiteY2" fmla="*/ 262925 h 359889"/>
                <a:gd name="connsiteX3" fmla="*/ 382988 w 382988"/>
                <a:gd name="connsiteY3" fmla="*/ 1017 h 359889"/>
                <a:gd name="connsiteX4" fmla="*/ 157098 w 382988"/>
                <a:gd name="connsiteY4" fmla="*/ 0 h 359889"/>
                <a:gd name="connsiteX5" fmla="*/ 0 w 382988"/>
                <a:gd name="connsiteY5" fmla="*/ 164704 h 359889"/>
                <a:gd name="connsiteX0" fmla="*/ 0 w 382988"/>
                <a:gd name="connsiteY0" fmla="*/ 145954 h 359889"/>
                <a:gd name="connsiteX1" fmla="*/ 0 w 382988"/>
                <a:gd name="connsiteY1" fmla="*/ 359262 h 359889"/>
                <a:gd name="connsiteX2" fmla="*/ 281657 w 382988"/>
                <a:gd name="connsiteY2" fmla="*/ 262925 h 359889"/>
                <a:gd name="connsiteX3" fmla="*/ 382988 w 382988"/>
                <a:gd name="connsiteY3" fmla="*/ 1017 h 359889"/>
                <a:gd name="connsiteX4" fmla="*/ 157098 w 382988"/>
                <a:gd name="connsiteY4" fmla="*/ 0 h 359889"/>
                <a:gd name="connsiteX5" fmla="*/ 0 w 382988"/>
                <a:gd name="connsiteY5" fmla="*/ 145954 h 359889"/>
                <a:gd name="connsiteX0" fmla="*/ 0 w 382988"/>
                <a:gd name="connsiteY0" fmla="*/ 145954 h 359889"/>
                <a:gd name="connsiteX1" fmla="*/ 0 w 382988"/>
                <a:gd name="connsiteY1" fmla="*/ 359262 h 359889"/>
                <a:gd name="connsiteX2" fmla="*/ 281657 w 382988"/>
                <a:gd name="connsiteY2" fmla="*/ 262925 h 359889"/>
                <a:gd name="connsiteX3" fmla="*/ 382988 w 382988"/>
                <a:gd name="connsiteY3" fmla="*/ 1017 h 359889"/>
                <a:gd name="connsiteX4" fmla="*/ 157098 w 382988"/>
                <a:gd name="connsiteY4" fmla="*/ 0 h 359889"/>
                <a:gd name="connsiteX5" fmla="*/ 0 w 382988"/>
                <a:gd name="connsiteY5" fmla="*/ 145954 h 359889"/>
                <a:gd name="connsiteX0" fmla="*/ 0 w 382987"/>
                <a:gd name="connsiteY0" fmla="*/ 161873 h 375808"/>
                <a:gd name="connsiteX1" fmla="*/ 0 w 382987"/>
                <a:gd name="connsiteY1" fmla="*/ 375181 h 375808"/>
                <a:gd name="connsiteX2" fmla="*/ 281657 w 382987"/>
                <a:gd name="connsiteY2" fmla="*/ 278844 h 375808"/>
                <a:gd name="connsiteX3" fmla="*/ 382987 w 382987"/>
                <a:gd name="connsiteY3" fmla="*/ 0 h 375808"/>
                <a:gd name="connsiteX4" fmla="*/ 157098 w 382987"/>
                <a:gd name="connsiteY4" fmla="*/ 15919 h 375808"/>
                <a:gd name="connsiteX5" fmla="*/ 0 w 382987"/>
                <a:gd name="connsiteY5" fmla="*/ 161873 h 375808"/>
                <a:gd name="connsiteX0" fmla="*/ 0 w 382987"/>
                <a:gd name="connsiteY0" fmla="*/ 161873 h 375808"/>
                <a:gd name="connsiteX1" fmla="*/ 0 w 382987"/>
                <a:gd name="connsiteY1" fmla="*/ 375181 h 375808"/>
                <a:gd name="connsiteX2" fmla="*/ 281657 w 382987"/>
                <a:gd name="connsiteY2" fmla="*/ 278844 h 375808"/>
                <a:gd name="connsiteX3" fmla="*/ 382987 w 382987"/>
                <a:gd name="connsiteY3" fmla="*/ 0 h 375808"/>
                <a:gd name="connsiteX4" fmla="*/ 157099 w 382987"/>
                <a:gd name="connsiteY4" fmla="*/ 15920 h 375808"/>
                <a:gd name="connsiteX5" fmla="*/ 0 w 382987"/>
                <a:gd name="connsiteY5" fmla="*/ 161873 h 375808"/>
                <a:gd name="connsiteX0" fmla="*/ 0 w 382987"/>
                <a:gd name="connsiteY0" fmla="*/ 145953 h 359888"/>
                <a:gd name="connsiteX1" fmla="*/ 0 w 382987"/>
                <a:gd name="connsiteY1" fmla="*/ 359261 h 359888"/>
                <a:gd name="connsiteX2" fmla="*/ 281657 w 382987"/>
                <a:gd name="connsiteY2" fmla="*/ 262924 h 359888"/>
                <a:gd name="connsiteX3" fmla="*/ 382987 w 382987"/>
                <a:gd name="connsiteY3" fmla="*/ 0 h 359888"/>
                <a:gd name="connsiteX4" fmla="*/ 157099 w 382987"/>
                <a:gd name="connsiteY4" fmla="*/ 0 h 359888"/>
                <a:gd name="connsiteX5" fmla="*/ 0 w 382987"/>
                <a:gd name="connsiteY5" fmla="*/ 145953 h 359888"/>
                <a:gd name="connsiteX0" fmla="*/ 0 w 382987"/>
                <a:gd name="connsiteY0" fmla="*/ 145953 h 359749"/>
                <a:gd name="connsiteX1" fmla="*/ 0 w 382987"/>
                <a:gd name="connsiteY1" fmla="*/ 359261 h 359749"/>
                <a:gd name="connsiteX2" fmla="*/ 298591 w 382987"/>
                <a:gd name="connsiteY2" fmla="*/ 251634 h 359749"/>
                <a:gd name="connsiteX3" fmla="*/ 382987 w 382987"/>
                <a:gd name="connsiteY3" fmla="*/ 0 h 359749"/>
                <a:gd name="connsiteX4" fmla="*/ 157099 w 382987"/>
                <a:gd name="connsiteY4" fmla="*/ 0 h 359749"/>
                <a:gd name="connsiteX5" fmla="*/ 0 w 382987"/>
                <a:gd name="connsiteY5" fmla="*/ 145953 h 359749"/>
                <a:gd name="connsiteX0" fmla="*/ 0 w 382987"/>
                <a:gd name="connsiteY0" fmla="*/ 145953 h 359749"/>
                <a:gd name="connsiteX1" fmla="*/ 0 w 382987"/>
                <a:gd name="connsiteY1" fmla="*/ 359261 h 359749"/>
                <a:gd name="connsiteX2" fmla="*/ 298591 w 382987"/>
                <a:gd name="connsiteY2" fmla="*/ 251634 h 359749"/>
                <a:gd name="connsiteX3" fmla="*/ 382987 w 382987"/>
                <a:gd name="connsiteY3" fmla="*/ 0 h 359749"/>
                <a:gd name="connsiteX4" fmla="*/ 157099 w 382987"/>
                <a:gd name="connsiteY4" fmla="*/ 0 h 359749"/>
                <a:gd name="connsiteX5" fmla="*/ 0 w 382987"/>
                <a:gd name="connsiteY5" fmla="*/ 145953 h 359749"/>
                <a:gd name="connsiteX0" fmla="*/ 0 w 382987"/>
                <a:gd name="connsiteY0" fmla="*/ 145953 h 360106"/>
                <a:gd name="connsiteX1" fmla="*/ 0 w 382987"/>
                <a:gd name="connsiteY1" fmla="*/ 359261 h 360106"/>
                <a:gd name="connsiteX2" fmla="*/ 298591 w 382987"/>
                <a:gd name="connsiteY2" fmla="*/ 251634 h 360106"/>
                <a:gd name="connsiteX3" fmla="*/ 382987 w 382987"/>
                <a:gd name="connsiteY3" fmla="*/ 0 h 360106"/>
                <a:gd name="connsiteX4" fmla="*/ 157099 w 382987"/>
                <a:gd name="connsiteY4" fmla="*/ 0 h 360106"/>
                <a:gd name="connsiteX5" fmla="*/ 0 w 382987"/>
                <a:gd name="connsiteY5" fmla="*/ 145953 h 36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987" h="360106">
                  <a:moveTo>
                    <a:pt x="0" y="145953"/>
                  </a:moveTo>
                  <a:lnTo>
                    <a:pt x="0" y="359261"/>
                  </a:lnTo>
                  <a:cubicBezTo>
                    <a:pt x="104423" y="364913"/>
                    <a:pt x="199249" y="343650"/>
                    <a:pt x="298591" y="251634"/>
                  </a:cubicBezTo>
                  <a:cubicBezTo>
                    <a:pt x="378742" y="175998"/>
                    <a:pt x="380729" y="110640"/>
                    <a:pt x="382987" y="0"/>
                  </a:cubicBezTo>
                  <a:lnTo>
                    <a:pt x="157099" y="0"/>
                  </a:lnTo>
                  <a:lnTo>
                    <a:pt x="0" y="145953"/>
                  </a:lnTo>
                  <a:close/>
                </a:path>
              </a:pathLst>
            </a:custGeom>
            <a:solidFill>
              <a:schemeClr val="accent1">
                <a:lumMod val="20000"/>
                <a:lumOff val="80000"/>
              </a:schemeClr>
            </a:solidFill>
            <a:ln w="12700">
              <a:solidFill>
                <a:schemeClr val="accent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Text Box 25"/>
            <p:cNvSpPr txBox="1"/>
            <p:nvPr/>
          </p:nvSpPr>
          <p:spPr>
            <a:xfrm>
              <a:off x="58079" y="2327237"/>
              <a:ext cx="2239875" cy="63055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spcAft>
                  <a:spcPts val="0"/>
                </a:spcAft>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Radius Tan-line to tan-line coverage using curved array probe and water box</a:t>
              </a:r>
            </a:p>
          </p:txBody>
        </p:sp>
        <p:sp>
          <p:nvSpPr>
            <p:cNvPr id="56" name="Text Box 25"/>
            <p:cNvSpPr txBox="1"/>
            <p:nvPr/>
          </p:nvSpPr>
          <p:spPr>
            <a:xfrm>
              <a:off x="2482320" y="2189283"/>
              <a:ext cx="2697480" cy="63055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spcAft>
                  <a:spcPts val="0"/>
                </a:spcAft>
                <a:tabLst>
                  <a:tab pos="40894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Radius tan line to tan-line coverage using flat array probe utilising solid wedge and beam steering</a:t>
              </a:r>
            </a:p>
          </p:txBody>
        </p:sp>
      </p:grpSp>
      <p:grpSp>
        <p:nvGrpSpPr>
          <p:cNvPr id="57" name="Canvas 2856"/>
          <p:cNvGrpSpPr/>
          <p:nvPr/>
        </p:nvGrpSpPr>
        <p:grpSpPr>
          <a:xfrm>
            <a:off x="6985789" y="4322500"/>
            <a:ext cx="5132069" cy="2464185"/>
            <a:chOff x="0" y="0"/>
            <a:chExt cx="5680075" cy="2696032"/>
          </a:xfrm>
        </p:grpSpPr>
        <p:sp>
          <p:nvSpPr>
            <p:cNvPr id="58" name="Rectangle 57"/>
            <p:cNvSpPr/>
            <p:nvPr/>
          </p:nvSpPr>
          <p:spPr>
            <a:xfrm>
              <a:off x="0" y="0"/>
              <a:ext cx="5680075" cy="2303780"/>
            </a:xfrm>
            <a:prstGeom prst="rect">
              <a:avLst/>
            </a:prstGeom>
          </p:spPr>
        </p:sp>
        <p:sp>
          <p:nvSpPr>
            <p:cNvPr id="59" name="Freeform 58"/>
            <p:cNvSpPr/>
            <p:nvPr/>
          </p:nvSpPr>
          <p:spPr>
            <a:xfrm>
              <a:off x="4032785" y="771374"/>
              <a:ext cx="432411" cy="279829"/>
            </a:xfrm>
            <a:custGeom>
              <a:avLst/>
              <a:gdLst>
                <a:gd name="connsiteX0" fmla="*/ 0 w 462643"/>
                <a:gd name="connsiteY0" fmla="*/ 185058 h 293915"/>
                <a:gd name="connsiteX1" fmla="*/ 81643 w 462643"/>
                <a:gd name="connsiteY1" fmla="*/ 293915 h 293915"/>
                <a:gd name="connsiteX2" fmla="*/ 234043 w 462643"/>
                <a:gd name="connsiteY2" fmla="*/ 174172 h 293915"/>
                <a:gd name="connsiteX3" fmla="*/ 462643 w 462643"/>
                <a:gd name="connsiteY3" fmla="*/ 97972 h 293915"/>
                <a:gd name="connsiteX4" fmla="*/ 429986 w 462643"/>
                <a:gd name="connsiteY4" fmla="*/ 0 h 293915"/>
                <a:gd name="connsiteX5" fmla="*/ 0 w 462643"/>
                <a:gd name="connsiteY5" fmla="*/ 185058 h 293915"/>
                <a:gd name="connsiteX0" fmla="*/ 0 w 462643"/>
                <a:gd name="connsiteY0" fmla="*/ 185058 h 293915"/>
                <a:gd name="connsiteX1" fmla="*/ 81643 w 462643"/>
                <a:gd name="connsiteY1" fmla="*/ 293915 h 293915"/>
                <a:gd name="connsiteX2" fmla="*/ 261259 w 462643"/>
                <a:gd name="connsiteY2" fmla="*/ 141515 h 293915"/>
                <a:gd name="connsiteX3" fmla="*/ 462643 w 462643"/>
                <a:gd name="connsiteY3" fmla="*/ 97972 h 293915"/>
                <a:gd name="connsiteX4" fmla="*/ 429986 w 462643"/>
                <a:gd name="connsiteY4" fmla="*/ 0 h 293915"/>
                <a:gd name="connsiteX5" fmla="*/ 0 w 462643"/>
                <a:gd name="connsiteY5" fmla="*/ 185058 h 293915"/>
                <a:gd name="connsiteX0" fmla="*/ 0 w 462643"/>
                <a:gd name="connsiteY0" fmla="*/ 185058 h 293915"/>
                <a:gd name="connsiteX1" fmla="*/ 81643 w 462643"/>
                <a:gd name="connsiteY1" fmla="*/ 293915 h 293915"/>
                <a:gd name="connsiteX2" fmla="*/ 239921 w 462643"/>
                <a:gd name="connsiteY2" fmla="*/ 178131 h 293915"/>
                <a:gd name="connsiteX3" fmla="*/ 462643 w 462643"/>
                <a:gd name="connsiteY3" fmla="*/ 97972 h 293915"/>
                <a:gd name="connsiteX4" fmla="*/ 429986 w 462643"/>
                <a:gd name="connsiteY4" fmla="*/ 0 h 293915"/>
                <a:gd name="connsiteX5" fmla="*/ 0 w 462643"/>
                <a:gd name="connsiteY5" fmla="*/ 185058 h 293915"/>
                <a:gd name="connsiteX0" fmla="*/ 0 w 462643"/>
                <a:gd name="connsiteY0" fmla="*/ 185058 h 293915"/>
                <a:gd name="connsiteX1" fmla="*/ 81643 w 462643"/>
                <a:gd name="connsiteY1" fmla="*/ 293915 h 293915"/>
                <a:gd name="connsiteX2" fmla="*/ 239921 w 462643"/>
                <a:gd name="connsiteY2" fmla="*/ 178131 h 293915"/>
                <a:gd name="connsiteX3" fmla="*/ 462643 w 462643"/>
                <a:gd name="connsiteY3" fmla="*/ 97972 h 293915"/>
                <a:gd name="connsiteX4" fmla="*/ 429986 w 462643"/>
                <a:gd name="connsiteY4" fmla="*/ 0 h 293915"/>
                <a:gd name="connsiteX5" fmla="*/ 0 w 462643"/>
                <a:gd name="connsiteY5" fmla="*/ 185058 h 293915"/>
                <a:gd name="connsiteX0" fmla="*/ 0 w 462643"/>
                <a:gd name="connsiteY0" fmla="*/ 185058 h 293915"/>
                <a:gd name="connsiteX1" fmla="*/ 81643 w 462643"/>
                <a:gd name="connsiteY1" fmla="*/ 293915 h 293915"/>
                <a:gd name="connsiteX2" fmla="*/ 239921 w 462643"/>
                <a:gd name="connsiteY2" fmla="*/ 178131 h 293915"/>
                <a:gd name="connsiteX3" fmla="*/ 462643 w 462643"/>
                <a:gd name="connsiteY3" fmla="*/ 97972 h 293915"/>
                <a:gd name="connsiteX4" fmla="*/ 429986 w 462643"/>
                <a:gd name="connsiteY4" fmla="*/ 0 h 293915"/>
                <a:gd name="connsiteX5" fmla="*/ 0 w 462643"/>
                <a:gd name="connsiteY5" fmla="*/ 185058 h 293915"/>
                <a:gd name="connsiteX0" fmla="*/ 0 w 462643"/>
                <a:gd name="connsiteY0" fmla="*/ 185058 h 293915"/>
                <a:gd name="connsiteX1" fmla="*/ 81643 w 462643"/>
                <a:gd name="connsiteY1" fmla="*/ 293915 h 293915"/>
                <a:gd name="connsiteX2" fmla="*/ 239921 w 462643"/>
                <a:gd name="connsiteY2" fmla="*/ 178131 h 293915"/>
                <a:gd name="connsiteX3" fmla="*/ 462643 w 462643"/>
                <a:gd name="connsiteY3" fmla="*/ 97972 h 293915"/>
                <a:gd name="connsiteX4" fmla="*/ 429986 w 462643"/>
                <a:gd name="connsiteY4" fmla="*/ 0 h 293915"/>
                <a:gd name="connsiteX5" fmla="*/ 0 w 462643"/>
                <a:gd name="connsiteY5" fmla="*/ 185058 h 293915"/>
                <a:gd name="connsiteX0" fmla="*/ 0 w 462643"/>
                <a:gd name="connsiteY0" fmla="*/ 185058 h 293915"/>
                <a:gd name="connsiteX1" fmla="*/ 81643 w 462643"/>
                <a:gd name="connsiteY1" fmla="*/ 293915 h 293915"/>
                <a:gd name="connsiteX2" fmla="*/ 258210 w 462643"/>
                <a:gd name="connsiteY2" fmla="*/ 159843 h 293915"/>
                <a:gd name="connsiteX3" fmla="*/ 462643 w 462643"/>
                <a:gd name="connsiteY3" fmla="*/ 97972 h 293915"/>
                <a:gd name="connsiteX4" fmla="*/ 429986 w 462643"/>
                <a:gd name="connsiteY4" fmla="*/ 0 h 293915"/>
                <a:gd name="connsiteX5" fmla="*/ 0 w 462643"/>
                <a:gd name="connsiteY5" fmla="*/ 185058 h 293915"/>
                <a:gd name="connsiteX0" fmla="*/ 0 w 462643"/>
                <a:gd name="connsiteY0" fmla="*/ 185058 h 293915"/>
                <a:gd name="connsiteX1" fmla="*/ 81643 w 462643"/>
                <a:gd name="connsiteY1" fmla="*/ 293915 h 293915"/>
                <a:gd name="connsiteX2" fmla="*/ 258210 w 462643"/>
                <a:gd name="connsiteY2" fmla="*/ 178131 h 293915"/>
                <a:gd name="connsiteX3" fmla="*/ 462643 w 462643"/>
                <a:gd name="connsiteY3" fmla="*/ 97972 h 293915"/>
                <a:gd name="connsiteX4" fmla="*/ 429986 w 462643"/>
                <a:gd name="connsiteY4" fmla="*/ 0 h 293915"/>
                <a:gd name="connsiteX5" fmla="*/ 0 w 462643"/>
                <a:gd name="connsiteY5" fmla="*/ 185058 h 293915"/>
                <a:gd name="connsiteX0" fmla="*/ 0 w 462643"/>
                <a:gd name="connsiteY0" fmla="*/ 185058 h 293915"/>
                <a:gd name="connsiteX1" fmla="*/ 81643 w 462643"/>
                <a:gd name="connsiteY1" fmla="*/ 293915 h 293915"/>
                <a:gd name="connsiteX2" fmla="*/ 258210 w 462643"/>
                <a:gd name="connsiteY2" fmla="*/ 178131 h 293915"/>
                <a:gd name="connsiteX3" fmla="*/ 462643 w 462643"/>
                <a:gd name="connsiteY3" fmla="*/ 97972 h 293915"/>
                <a:gd name="connsiteX4" fmla="*/ 429986 w 462643"/>
                <a:gd name="connsiteY4" fmla="*/ 0 h 293915"/>
                <a:gd name="connsiteX5" fmla="*/ 0 w 462643"/>
                <a:gd name="connsiteY5" fmla="*/ 185058 h 293915"/>
                <a:gd name="connsiteX0" fmla="*/ 0 w 462643"/>
                <a:gd name="connsiteY0" fmla="*/ 185058 h 293915"/>
                <a:gd name="connsiteX1" fmla="*/ 81643 w 462643"/>
                <a:gd name="connsiteY1" fmla="*/ 293915 h 293915"/>
                <a:gd name="connsiteX2" fmla="*/ 255162 w 462643"/>
                <a:gd name="connsiteY2" fmla="*/ 178131 h 293915"/>
                <a:gd name="connsiteX3" fmla="*/ 462643 w 462643"/>
                <a:gd name="connsiteY3" fmla="*/ 97972 h 293915"/>
                <a:gd name="connsiteX4" fmla="*/ 429986 w 462643"/>
                <a:gd name="connsiteY4" fmla="*/ 0 h 293915"/>
                <a:gd name="connsiteX5" fmla="*/ 0 w 462643"/>
                <a:gd name="connsiteY5" fmla="*/ 185058 h 293915"/>
                <a:gd name="connsiteX0" fmla="*/ 0 w 462643"/>
                <a:gd name="connsiteY0" fmla="*/ 185058 h 293915"/>
                <a:gd name="connsiteX1" fmla="*/ 81643 w 462643"/>
                <a:gd name="connsiteY1" fmla="*/ 293915 h 293915"/>
                <a:gd name="connsiteX2" fmla="*/ 255162 w 462643"/>
                <a:gd name="connsiteY2" fmla="*/ 178131 h 293915"/>
                <a:gd name="connsiteX3" fmla="*/ 462643 w 462643"/>
                <a:gd name="connsiteY3" fmla="*/ 97972 h 293915"/>
                <a:gd name="connsiteX4" fmla="*/ 429986 w 462643"/>
                <a:gd name="connsiteY4" fmla="*/ 0 h 293915"/>
                <a:gd name="connsiteX5" fmla="*/ 0 w 462643"/>
                <a:gd name="connsiteY5" fmla="*/ 185058 h 293915"/>
                <a:gd name="connsiteX0" fmla="*/ 0 w 462643"/>
                <a:gd name="connsiteY0" fmla="*/ 185058 h 315251"/>
                <a:gd name="connsiteX1" fmla="*/ 70349 w 462643"/>
                <a:gd name="connsiteY1" fmla="*/ 315251 h 315251"/>
                <a:gd name="connsiteX2" fmla="*/ 255162 w 462643"/>
                <a:gd name="connsiteY2" fmla="*/ 178131 h 315251"/>
                <a:gd name="connsiteX3" fmla="*/ 462643 w 462643"/>
                <a:gd name="connsiteY3" fmla="*/ 97972 h 315251"/>
                <a:gd name="connsiteX4" fmla="*/ 429986 w 462643"/>
                <a:gd name="connsiteY4" fmla="*/ 0 h 315251"/>
                <a:gd name="connsiteX5" fmla="*/ 0 w 462643"/>
                <a:gd name="connsiteY5" fmla="*/ 185058 h 315251"/>
                <a:gd name="connsiteX0" fmla="*/ 0 w 446019"/>
                <a:gd name="connsiteY0" fmla="*/ 197157 h 315251"/>
                <a:gd name="connsiteX1" fmla="*/ 53725 w 446019"/>
                <a:gd name="connsiteY1" fmla="*/ 315251 h 315251"/>
                <a:gd name="connsiteX2" fmla="*/ 238538 w 446019"/>
                <a:gd name="connsiteY2" fmla="*/ 178131 h 315251"/>
                <a:gd name="connsiteX3" fmla="*/ 446019 w 446019"/>
                <a:gd name="connsiteY3" fmla="*/ 97972 h 315251"/>
                <a:gd name="connsiteX4" fmla="*/ 413362 w 446019"/>
                <a:gd name="connsiteY4" fmla="*/ 0 h 315251"/>
                <a:gd name="connsiteX5" fmla="*/ 0 w 446019"/>
                <a:gd name="connsiteY5" fmla="*/ 197157 h 315251"/>
                <a:gd name="connsiteX0" fmla="*/ 0 w 446019"/>
                <a:gd name="connsiteY0" fmla="*/ 197157 h 315251"/>
                <a:gd name="connsiteX1" fmla="*/ 53964 w 446019"/>
                <a:gd name="connsiteY1" fmla="*/ 315251 h 315251"/>
                <a:gd name="connsiteX2" fmla="*/ 238538 w 446019"/>
                <a:gd name="connsiteY2" fmla="*/ 178131 h 315251"/>
                <a:gd name="connsiteX3" fmla="*/ 446019 w 446019"/>
                <a:gd name="connsiteY3" fmla="*/ 97972 h 315251"/>
                <a:gd name="connsiteX4" fmla="*/ 413362 w 446019"/>
                <a:gd name="connsiteY4" fmla="*/ 0 h 315251"/>
                <a:gd name="connsiteX5" fmla="*/ 0 w 446019"/>
                <a:gd name="connsiteY5" fmla="*/ 197157 h 315251"/>
                <a:gd name="connsiteX0" fmla="*/ 0 w 446019"/>
                <a:gd name="connsiteY0" fmla="*/ 197157 h 315251"/>
                <a:gd name="connsiteX1" fmla="*/ 53964 w 446019"/>
                <a:gd name="connsiteY1" fmla="*/ 315251 h 315251"/>
                <a:gd name="connsiteX2" fmla="*/ 238538 w 446019"/>
                <a:gd name="connsiteY2" fmla="*/ 178131 h 315251"/>
                <a:gd name="connsiteX3" fmla="*/ 446019 w 446019"/>
                <a:gd name="connsiteY3" fmla="*/ 97972 h 315251"/>
                <a:gd name="connsiteX4" fmla="*/ 413362 w 446019"/>
                <a:gd name="connsiteY4" fmla="*/ 0 h 315251"/>
                <a:gd name="connsiteX5" fmla="*/ 0 w 446019"/>
                <a:gd name="connsiteY5" fmla="*/ 197157 h 315251"/>
                <a:gd name="connsiteX0" fmla="*/ 0 w 446019"/>
                <a:gd name="connsiteY0" fmla="*/ 197157 h 279829"/>
                <a:gd name="connsiteX1" fmla="*/ 97971 w 446019"/>
                <a:gd name="connsiteY1" fmla="*/ 279829 h 279829"/>
                <a:gd name="connsiteX2" fmla="*/ 238538 w 446019"/>
                <a:gd name="connsiteY2" fmla="*/ 178131 h 279829"/>
                <a:gd name="connsiteX3" fmla="*/ 446019 w 446019"/>
                <a:gd name="connsiteY3" fmla="*/ 97972 h 279829"/>
                <a:gd name="connsiteX4" fmla="*/ 413362 w 446019"/>
                <a:gd name="connsiteY4" fmla="*/ 0 h 279829"/>
                <a:gd name="connsiteX5" fmla="*/ 0 w 446019"/>
                <a:gd name="connsiteY5" fmla="*/ 197157 h 279829"/>
                <a:gd name="connsiteX0" fmla="*/ 0 w 446019"/>
                <a:gd name="connsiteY0" fmla="*/ 197157 h 279829"/>
                <a:gd name="connsiteX1" fmla="*/ 97971 w 446019"/>
                <a:gd name="connsiteY1" fmla="*/ 279829 h 279829"/>
                <a:gd name="connsiteX2" fmla="*/ 238538 w 446019"/>
                <a:gd name="connsiteY2" fmla="*/ 178131 h 279829"/>
                <a:gd name="connsiteX3" fmla="*/ 446019 w 446019"/>
                <a:gd name="connsiteY3" fmla="*/ 94876 h 279829"/>
                <a:gd name="connsiteX4" fmla="*/ 413362 w 446019"/>
                <a:gd name="connsiteY4" fmla="*/ 0 h 279829"/>
                <a:gd name="connsiteX5" fmla="*/ 0 w 446019"/>
                <a:gd name="connsiteY5" fmla="*/ 197157 h 279829"/>
                <a:gd name="connsiteX0" fmla="*/ 0 w 432411"/>
                <a:gd name="connsiteY0" fmla="*/ 194387 h 279829"/>
                <a:gd name="connsiteX1" fmla="*/ 84363 w 432411"/>
                <a:gd name="connsiteY1" fmla="*/ 279829 h 279829"/>
                <a:gd name="connsiteX2" fmla="*/ 224930 w 432411"/>
                <a:gd name="connsiteY2" fmla="*/ 178131 h 279829"/>
                <a:gd name="connsiteX3" fmla="*/ 432411 w 432411"/>
                <a:gd name="connsiteY3" fmla="*/ 94876 h 279829"/>
                <a:gd name="connsiteX4" fmla="*/ 399754 w 432411"/>
                <a:gd name="connsiteY4" fmla="*/ 0 h 279829"/>
                <a:gd name="connsiteX5" fmla="*/ 0 w 432411"/>
                <a:gd name="connsiteY5" fmla="*/ 194387 h 279829"/>
                <a:gd name="connsiteX0" fmla="*/ 0 w 432411"/>
                <a:gd name="connsiteY0" fmla="*/ 194387 h 279829"/>
                <a:gd name="connsiteX1" fmla="*/ 84363 w 432411"/>
                <a:gd name="connsiteY1" fmla="*/ 279829 h 279829"/>
                <a:gd name="connsiteX2" fmla="*/ 224930 w 432411"/>
                <a:gd name="connsiteY2" fmla="*/ 178131 h 279829"/>
                <a:gd name="connsiteX3" fmla="*/ 432411 w 432411"/>
                <a:gd name="connsiteY3" fmla="*/ 94876 h 279829"/>
                <a:gd name="connsiteX4" fmla="*/ 399754 w 432411"/>
                <a:gd name="connsiteY4" fmla="*/ 0 h 279829"/>
                <a:gd name="connsiteX5" fmla="*/ 0 w 432411"/>
                <a:gd name="connsiteY5" fmla="*/ 194387 h 279829"/>
                <a:gd name="connsiteX0" fmla="*/ 0 w 432411"/>
                <a:gd name="connsiteY0" fmla="*/ 194387 h 279829"/>
                <a:gd name="connsiteX1" fmla="*/ 84363 w 432411"/>
                <a:gd name="connsiteY1" fmla="*/ 279829 h 279829"/>
                <a:gd name="connsiteX2" fmla="*/ 224930 w 432411"/>
                <a:gd name="connsiteY2" fmla="*/ 178131 h 279829"/>
                <a:gd name="connsiteX3" fmla="*/ 432411 w 432411"/>
                <a:gd name="connsiteY3" fmla="*/ 94876 h 279829"/>
                <a:gd name="connsiteX4" fmla="*/ 399754 w 432411"/>
                <a:gd name="connsiteY4" fmla="*/ 0 h 279829"/>
                <a:gd name="connsiteX5" fmla="*/ 0 w 432411"/>
                <a:gd name="connsiteY5" fmla="*/ 194387 h 279829"/>
                <a:gd name="connsiteX0" fmla="*/ 0 w 432411"/>
                <a:gd name="connsiteY0" fmla="*/ 194387 h 279829"/>
                <a:gd name="connsiteX1" fmla="*/ 84363 w 432411"/>
                <a:gd name="connsiteY1" fmla="*/ 279829 h 279829"/>
                <a:gd name="connsiteX2" fmla="*/ 224930 w 432411"/>
                <a:gd name="connsiteY2" fmla="*/ 178131 h 279829"/>
                <a:gd name="connsiteX3" fmla="*/ 432411 w 432411"/>
                <a:gd name="connsiteY3" fmla="*/ 94876 h 279829"/>
                <a:gd name="connsiteX4" fmla="*/ 399754 w 432411"/>
                <a:gd name="connsiteY4" fmla="*/ 0 h 279829"/>
                <a:gd name="connsiteX5" fmla="*/ 0 w 432411"/>
                <a:gd name="connsiteY5" fmla="*/ 194387 h 27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411" h="279829">
                  <a:moveTo>
                    <a:pt x="0" y="194387"/>
                  </a:moveTo>
                  <a:lnTo>
                    <a:pt x="84363" y="279829"/>
                  </a:lnTo>
                  <a:cubicBezTo>
                    <a:pt x="137122" y="241234"/>
                    <a:pt x="166074" y="204534"/>
                    <a:pt x="224930" y="178131"/>
                  </a:cubicBezTo>
                  <a:cubicBezTo>
                    <a:pt x="293075" y="139219"/>
                    <a:pt x="358170" y="112452"/>
                    <a:pt x="432411" y="94876"/>
                  </a:cubicBezTo>
                  <a:lnTo>
                    <a:pt x="399754" y="0"/>
                  </a:lnTo>
                  <a:lnTo>
                    <a:pt x="0" y="194387"/>
                  </a:lnTo>
                  <a:close/>
                </a:path>
              </a:pathLst>
            </a:custGeom>
            <a:pattFill prst="zigZ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0" name="Freeform 59"/>
            <p:cNvSpPr/>
            <p:nvPr/>
          </p:nvSpPr>
          <p:spPr>
            <a:xfrm>
              <a:off x="3687253" y="427940"/>
              <a:ext cx="429895" cy="153670"/>
            </a:xfrm>
            <a:custGeom>
              <a:avLst/>
              <a:gdLst>
                <a:gd name="connsiteX0" fmla="*/ 956733 w 956733"/>
                <a:gd name="connsiteY0" fmla="*/ 629274 h 629274"/>
                <a:gd name="connsiteX1" fmla="*/ 215900 w 956733"/>
                <a:gd name="connsiteY1" fmla="*/ 45074 h 629274"/>
                <a:gd name="connsiteX2" fmla="*/ 0 w 956733"/>
                <a:gd name="connsiteY2" fmla="*/ 83174 h 629274"/>
                <a:gd name="connsiteX0" fmla="*/ 956733 w 956733"/>
                <a:gd name="connsiteY0" fmla="*/ 559969 h 559969"/>
                <a:gd name="connsiteX1" fmla="*/ 571500 w 956733"/>
                <a:gd name="connsiteY1" fmla="*/ 217069 h 559969"/>
                <a:gd name="connsiteX2" fmla="*/ 0 w 956733"/>
                <a:gd name="connsiteY2" fmla="*/ 13869 h 559969"/>
                <a:gd name="connsiteX0" fmla="*/ 956733 w 956733"/>
                <a:gd name="connsiteY0" fmla="*/ 546100 h 546100"/>
                <a:gd name="connsiteX1" fmla="*/ 571500 w 956733"/>
                <a:gd name="connsiteY1" fmla="*/ 203200 h 546100"/>
                <a:gd name="connsiteX2" fmla="*/ 0 w 956733"/>
                <a:gd name="connsiteY2" fmla="*/ 0 h 546100"/>
                <a:gd name="connsiteX0" fmla="*/ 956733 w 956733"/>
                <a:gd name="connsiteY0" fmla="*/ 546100 h 546100"/>
                <a:gd name="connsiteX1" fmla="*/ 571500 w 956733"/>
                <a:gd name="connsiteY1" fmla="*/ 203200 h 546100"/>
                <a:gd name="connsiteX2" fmla="*/ 0 w 956733"/>
                <a:gd name="connsiteY2" fmla="*/ 0 h 546100"/>
                <a:gd name="connsiteX0" fmla="*/ 956733 w 956733"/>
                <a:gd name="connsiteY0" fmla="*/ 602786 h 602786"/>
                <a:gd name="connsiteX1" fmla="*/ 554764 w 956733"/>
                <a:gd name="connsiteY1" fmla="*/ 56686 h 602786"/>
                <a:gd name="connsiteX2" fmla="*/ 0 w 956733"/>
                <a:gd name="connsiteY2" fmla="*/ 56686 h 602786"/>
                <a:gd name="connsiteX0" fmla="*/ 956733 w 956733"/>
                <a:gd name="connsiteY0" fmla="*/ 602786 h 602786"/>
                <a:gd name="connsiteX1" fmla="*/ 554764 w 956733"/>
                <a:gd name="connsiteY1" fmla="*/ 56686 h 602786"/>
                <a:gd name="connsiteX2" fmla="*/ 0 w 956733"/>
                <a:gd name="connsiteY2" fmla="*/ 56686 h 602786"/>
                <a:gd name="connsiteX0" fmla="*/ 956733 w 956733"/>
                <a:gd name="connsiteY0" fmla="*/ 596296 h 596296"/>
                <a:gd name="connsiteX1" fmla="*/ 554764 w 956733"/>
                <a:gd name="connsiteY1" fmla="*/ 50196 h 596296"/>
                <a:gd name="connsiteX2" fmla="*/ 0 w 956733"/>
                <a:gd name="connsiteY2" fmla="*/ 50196 h 596296"/>
                <a:gd name="connsiteX0" fmla="*/ 956733 w 956733"/>
                <a:gd name="connsiteY0" fmla="*/ 596296 h 596296"/>
                <a:gd name="connsiteX1" fmla="*/ 554764 w 956733"/>
                <a:gd name="connsiteY1" fmla="*/ 50196 h 596296"/>
                <a:gd name="connsiteX2" fmla="*/ 0 w 956733"/>
                <a:gd name="connsiteY2" fmla="*/ 50196 h 596296"/>
              </a:gdLst>
              <a:ahLst/>
              <a:cxnLst>
                <a:cxn ang="0">
                  <a:pos x="connsiteX0" y="connsiteY0"/>
                </a:cxn>
                <a:cxn ang="0">
                  <a:pos x="connsiteX1" y="connsiteY1"/>
                </a:cxn>
                <a:cxn ang="0">
                  <a:pos x="connsiteX2" y="connsiteY2"/>
                </a:cxn>
              </a:cxnLst>
              <a:rect l="l" t="t" r="r" b="b"/>
              <a:pathLst>
                <a:path w="956733" h="596296">
                  <a:moveTo>
                    <a:pt x="956733" y="596296"/>
                  </a:moveTo>
                  <a:cubicBezTo>
                    <a:pt x="825035" y="393528"/>
                    <a:pt x="797800" y="164704"/>
                    <a:pt x="554764" y="50196"/>
                  </a:cubicBezTo>
                  <a:cubicBezTo>
                    <a:pt x="311728" y="-64312"/>
                    <a:pt x="256822" y="53370"/>
                    <a:pt x="0" y="50196"/>
                  </a:cubicBezTo>
                </a:path>
              </a:pathLst>
            </a:custGeom>
            <a:noFill/>
            <a:ln w="63500" cap="flat" cmpd="sng" algn="ctr">
              <a:solidFill>
                <a:srgbClr val="5B9BD5">
                  <a:shade val="50000"/>
                </a:srgbClr>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61" name="Freeform 60"/>
            <p:cNvSpPr/>
            <p:nvPr/>
          </p:nvSpPr>
          <p:spPr>
            <a:xfrm>
              <a:off x="2020467" y="121586"/>
              <a:ext cx="430530" cy="153670"/>
            </a:xfrm>
            <a:custGeom>
              <a:avLst/>
              <a:gdLst>
                <a:gd name="connsiteX0" fmla="*/ 956733 w 956733"/>
                <a:gd name="connsiteY0" fmla="*/ 629274 h 629274"/>
                <a:gd name="connsiteX1" fmla="*/ 215900 w 956733"/>
                <a:gd name="connsiteY1" fmla="*/ 45074 h 629274"/>
                <a:gd name="connsiteX2" fmla="*/ 0 w 956733"/>
                <a:gd name="connsiteY2" fmla="*/ 83174 h 629274"/>
                <a:gd name="connsiteX0" fmla="*/ 956733 w 956733"/>
                <a:gd name="connsiteY0" fmla="*/ 559969 h 559969"/>
                <a:gd name="connsiteX1" fmla="*/ 571500 w 956733"/>
                <a:gd name="connsiteY1" fmla="*/ 217069 h 559969"/>
                <a:gd name="connsiteX2" fmla="*/ 0 w 956733"/>
                <a:gd name="connsiteY2" fmla="*/ 13869 h 559969"/>
                <a:gd name="connsiteX0" fmla="*/ 956733 w 956733"/>
                <a:gd name="connsiteY0" fmla="*/ 546100 h 546100"/>
                <a:gd name="connsiteX1" fmla="*/ 571500 w 956733"/>
                <a:gd name="connsiteY1" fmla="*/ 203200 h 546100"/>
                <a:gd name="connsiteX2" fmla="*/ 0 w 956733"/>
                <a:gd name="connsiteY2" fmla="*/ 0 h 546100"/>
                <a:gd name="connsiteX0" fmla="*/ 956733 w 956733"/>
                <a:gd name="connsiteY0" fmla="*/ 546100 h 546100"/>
                <a:gd name="connsiteX1" fmla="*/ 571500 w 956733"/>
                <a:gd name="connsiteY1" fmla="*/ 203200 h 546100"/>
                <a:gd name="connsiteX2" fmla="*/ 0 w 956733"/>
                <a:gd name="connsiteY2" fmla="*/ 0 h 546100"/>
                <a:gd name="connsiteX0" fmla="*/ 956733 w 956733"/>
                <a:gd name="connsiteY0" fmla="*/ 602786 h 602786"/>
                <a:gd name="connsiteX1" fmla="*/ 554764 w 956733"/>
                <a:gd name="connsiteY1" fmla="*/ 56686 h 602786"/>
                <a:gd name="connsiteX2" fmla="*/ 0 w 956733"/>
                <a:gd name="connsiteY2" fmla="*/ 56686 h 602786"/>
                <a:gd name="connsiteX0" fmla="*/ 956733 w 956733"/>
                <a:gd name="connsiteY0" fmla="*/ 602786 h 602786"/>
                <a:gd name="connsiteX1" fmla="*/ 554764 w 956733"/>
                <a:gd name="connsiteY1" fmla="*/ 56686 h 602786"/>
                <a:gd name="connsiteX2" fmla="*/ 0 w 956733"/>
                <a:gd name="connsiteY2" fmla="*/ 56686 h 602786"/>
                <a:gd name="connsiteX0" fmla="*/ 956733 w 956733"/>
                <a:gd name="connsiteY0" fmla="*/ 596296 h 596296"/>
                <a:gd name="connsiteX1" fmla="*/ 554764 w 956733"/>
                <a:gd name="connsiteY1" fmla="*/ 50196 h 596296"/>
                <a:gd name="connsiteX2" fmla="*/ 0 w 956733"/>
                <a:gd name="connsiteY2" fmla="*/ 50196 h 596296"/>
                <a:gd name="connsiteX0" fmla="*/ 956733 w 956733"/>
                <a:gd name="connsiteY0" fmla="*/ 596296 h 596296"/>
                <a:gd name="connsiteX1" fmla="*/ 554764 w 956733"/>
                <a:gd name="connsiteY1" fmla="*/ 50196 h 596296"/>
                <a:gd name="connsiteX2" fmla="*/ 0 w 956733"/>
                <a:gd name="connsiteY2" fmla="*/ 50196 h 596296"/>
              </a:gdLst>
              <a:ahLst/>
              <a:cxnLst>
                <a:cxn ang="0">
                  <a:pos x="connsiteX0" y="connsiteY0"/>
                </a:cxn>
                <a:cxn ang="0">
                  <a:pos x="connsiteX1" y="connsiteY1"/>
                </a:cxn>
                <a:cxn ang="0">
                  <a:pos x="connsiteX2" y="connsiteY2"/>
                </a:cxn>
              </a:cxnLst>
              <a:rect l="l" t="t" r="r" b="b"/>
              <a:pathLst>
                <a:path w="956733" h="596296">
                  <a:moveTo>
                    <a:pt x="956733" y="596296"/>
                  </a:moveTo>
                  <a:cubicBezTo>
                    <a:pt x="825035" y="393528"/>
                    <a:pt x="797800" y="164704"/>
                    <a:pt x="554764" y="50196"/>
                  </a:cubicBezTo>
                  <a:cubicBezTo>
                    <a:pt x="311728" y="-64312"/>
                    <a:pt x="256822" y="53370"/>
                    <a:pt x="0" y="50196"/>
                  </a:cubicBezTo>
                </a:path>
              </a:pathLst>
            </a:custGeom>
            <a:noFill/>
            <a:ln w="63500" cap="flat" cmpd="sng" algn="ctr">
              <a:solidFill>
                <a:srgbClr val="5B9BD5">
                  <a:shade val="50000"/>
                </a:srgbClr>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62" name="Freeform 61"/>
            <p:cNvSpPr/>
            <p:nvPr/>
          </p:nvSpPr>
          <p:spPr>
            <a:xfrm>
              <a:off x="2364253" y="641241"/>
              <a:ext cx="557646" cy="308264"/>
            </a:xfrm>
            <a:custGeom>
              <a:avLst/>
              <a:gdLst>
                <a:gd name="connsiteX0" fmla="*/ 76200 w 557646"/>
                <a:gd name="connsiteY0" fmla="*/ 308264 h 308264"/>
                <a:gd name="connsiteX1" fmla="*/ 0 w 557646"/>
                <a:gd name="connsiteY1" fmla="*/ 228600 h 308264"/>
                <a:gd name="connsiteX2" fmla="*/ 242455 w 557646"/>
                <a:gd name="connsiteY2" fmla="*/ 58882 h 308264"/>
                <a:gd name="connsiteX3" fmla="*/ 557646 w 557646"/>
                <a:gd name="connsiteY3" fmla="*/ 0 h 308264"/>
                <a:gd name="connsiteX4" fmla="*/ 557646 w 557646"/>
                <a:gd name="connsiteY4" fmla="*/ 100446 h 308264"/>
                <a:gd name="connsiteX5" fmla="*/ 280555 w 557646"/>
                <a:gd name="connsiteY5" fmla="*/ 155864 h 308264"/>
                <a:gd name="connsiteX6" fmla="*/ 76200 w 557646"/>
                <a:gd name="connsiteY6" fmla="*/ 308264 h 308264"/>
                <a:gd name="connsiteX0" fmla="*/ 76200 w 557646"/>
                <a:gd name="connsiteY0" fmla="*/ 308264 h 308264"/>
                <a:gd name="connsiteX1" fmla="*/ 0 w 557646"/>
                <a:gd name="connsiteY1" fmla="*/ 228600 h 308264"/>
                <a:gd name="connsiteX2" fmla="*/ 242455 w 557646"/>
                <a:gd name="connsiteY2" fmla="*/ 58882 h 308264"/>
                <a:gd name="connsiteX3" fmla="*/ 557646 w 557646"/>
                <a:gd name="connsiteY3" fmla="*/ 0 h 308264"/>
                <a:gd name="connsiteX4" fmla="*/ 557646 w 557646"/>
                <a:gd name="connsiteY4" fmla="*/ 100446 h 308264"/>
                <a:gd name="connsiteX5" fmla="*/ 280555 w 557646"/>
                <a:gd name="connsiteY5" fmla="*/ 155864 h 308264"/>
                <a:gd name="connsiteX6" fmla="*/ 76200 w 557646"/>
                <a:gd name="connsiteY6" fmla="*/ 308264 h 308264"/>
                <a:gd name="connsiteX0" fmla="*/ 76200 w 557646"/>
                <a:gd name="connsiteY0" fmla="*/ 308264 h 308264"/>
                <a:gd name="connsiteX1" fmla="*/ 0 w 557646"/>
                <a:gd name="connsiteY1" fmla="*/ 228600 h 308264"/>
                <a:gd name="connsiteX2" fmla="*/ 242455 w 557646"/>
                <a:gd name="connsiteY2" fmla="*/ 58882 h 308264"/>
                <a:gd name="connsiteX3" fmla="*/ 557646 w 557646"/>
                <a:gd name="connsiteY3" fmla="*/ 0 h 308264"/>
                <a:gd name="connsiteX4" fmla="*/ 557646 w 557646"/>
                <a:gd name="connsiteY4" fmla="*/ 100446 h 308264"/>
                <a:gd name="connsiteX5" fmla="*/ 280555 w 557646"/>
                <a:gd name="connsiteY5" fmla="*/ 155864 h 308264"/>
                <a:gd name="connsiteX6" fmla="*/ 76200 w 557646"/>
                <a:gd name="connsiteY6" fmla="*/ 308264 h 308264"/>
                <a:gd name="connsiteX0" fmla="*/ 76200 w 557646"/>
                <a:gd name="connsiteY0" fmla="*/ 308264 h 308264"/>
                <a:gd name="connsiteX1" fmla="*/ 0 w 557646"/>
                <a:gd name="connsiteY1" fmla="*/ 228600 h 308264"/>
                <a:gd name="connsiteX2" fmla="*/ 242455 w 557646"/>
                <a:gd name="connsiteY2" fmla="*/ 58882 h 308264"/>
                <a:gd name="connsiteX3" fmla="*/ 557646 w 557646"/>
                <a:gd name="connsiteY3" fmla="*/ 0 h 308264"/>
                <a:gd name="connsiteX4" fmla="*/ 557646 w 557646"/>
                <a:gd name="connsiteY4" fmla="*/ 100446 h 308264"/>
                <a:gd name="connsiteX5" fmla="*/ 280555 w 557646"/>
                <a:gd name="connsiteY5" fmla="*/ 155864 h 308264"/>
                <a:gd name="connsiteX6" fmla="*/ 76200 w 557646"/>
                <a:gd name="connsiteY6" fmla="*/ 308264 h 308264"/>
                <a:gd name="connsiteX0" fmla="*/ 76200 w 557646"/>
                <a:gd name="connsiteY0" fmla="*/ 308264 h 308264"/>
                <a:gd name="connsiteX1" fmla="*/ 0 w 557646"/>
                <a:gd name="connsiteY1" fmla="*/ 228600 h 308264"/>
                <a:gd name="connsiteX2" fmla="*/ 242455 w 557646"/>
                <a:gd name="connsiteY2" fmla="*/ 58882 h 308264"/>
                <a:gd name="connsiteX3" fmla="*/ 557646 w 557646"/>
                <a:gd name="connsiteY3" fmla="*/ 0 h 308264"/>
                <a:gd name="connsiteX4" fmla="*/ 557646 w 557646"/>
                <a:gd name="connsiteY4" fmla="*/ 100446 h 308264"/>
                <a:gd name="connsiteX5" fmla="*/ 280555 w 557646"/>
                <a:gd name="connsiteY5" fmla="*/ 155864 h 308264"/>
                <a:gd name="connsiteX6" fmla="*/ 76200 w 557646"/>
                <a:gd name="connsiteY6" fmla="*/ 308264 h 308264"/>
                <a:gd name="connsiteX0" fmla="*/ 76200 w 557646"/>
                <a:gd name="connsiteY0" fmla="*/ 308264 h 308264"/>
                <a:gd name="connsiteX1" fmla="*/ 0 w 557646"/>
                <a:gd name="connsiteY1" fmla="*/ 228600 h 308264"/>
                <a:gd name="connsiteX2" fmla="*/ 242455 w 557646"/>
                <a:gd name="connsiteY2" fmla="*/ 58882 h 308264"/>
                <a:gd name="connsiteX3" fmla="*/ 557646 w 557646"/>
                <a:gd name="connsiteY3" fmla="*/ 0 h 308264"/>
                <a:gd name="connsiteX4" fmla="*/ 557646 w 557646"/>
                <a:gd name="connsiteY4" fmla="*/ 100446 h 308264"/>
                <a:gd name="connsiteX5" fmla="*/ 280555 w 557646"/>
                <a:gd name="connsiteY5" fmla="*/ 155864 h 308264"/>
                <a:gd name="connsiteX6" fmla="*/ 76200 w 557646"/>
                <a:gd name="connsiteY6" fmla="*/ 308264 h 308264"/>
                <a:gd name="connsiteX0" fmla="*/ 76200 w 557646"/>
                <a:gd name="connsiteY0" fmla="*/ 308264 h 308264"/>
                <a:gd name="connsiteX1" fmla="*/ 0 w 557646"/>
                <a:gd name="connsiteY1" fmla="*/ 228600 h 308264"/>
                <a:gd name="connsiteX2" fmla="*/ 242455 w 557646"/>
                <a:gd name="connsiteY2" fmla="*/ 58882 h 308264"/>
                <a:gd name="connsiteX3" fmla="*/ 557646 w 557646"/>
                <a:gd name="connsiteY3" fmla="*/ 0 h 308264"/>
                <a:gd name="connsiteX4" fmla="*/ 557646 w 557646"/>
                <a:gd name="connsiteY4" fmla="*/ 100446 h 308264"/>
                <a:gd name="connsiteX5" fmla="*/ 280555 w 557646"/>
                <a:gd name="connsiteY5" fmla="*/ 155864 h 308264"/>
                <a:gd name="connsiteX6" fmla="*/ 76200 w 557646"/>
                <a:gd name="connsiteY6" fmla="*/ 308264 h 308264"/>
                <a:gd name="connsiteX0" fmla="*/ 76200 w 557646"/>
                <a:gd name="connsiteY0" fmla="*/ 308264 h 308264"/>
                <a:gd name="connsiteX1" fmla="*/ 0 w 557646"/>
                <a:gd name="connsiteY1" fmla="*/ 228600 h 308264"/>
                <a:gd name="connsiteX2" fmla="*/ 242455 w 557646"/>
                <a:gd name="connsiteY2" fmla="*/ 58882 h 308264"/>
                <a:gd name="connsiteX3" fmla="*/ 557646 w 557646"/>
                <a:gd name="connsiteY3" fmla="*/ 0 h 308264"/>
                <a:gd name="connsiteX4" fmla="*/ 557646 w 557646"/>
                <a:gd name="connsiteY4" fmla="*/ 100446 h 308264"/>
                <a:gd name="connsiteX5" fmla="*/ 280555 w 557646"/>
                <a:gd name="connsiteY5" fmla="*/ 155864 h 308264"/>
                <a:gd name="connsiteX6" fmla="*/ 76200 w 557646"/>
                <a:gd name="connsiteY6" fmla="*/ 308264 h 308264"/>
                <a:gd name="connsiteX0" fmla="*/ 76200 w 557646"/>
                <a:gd name="connsiteY0" fmla="*/ 308264 h 308264"/>
                <a:gd name="connsiteX1" fmla="*/ 0 w 557646"/>
                <a:gd name="connsiteY1" fmla="*/ 228600 h 308264"/>
                <a:gd name="connsiteX2" fmla="*/ 242455 w 557646"/>
                <a:gd name="connsiteY2" fmla="*/ 58882 h 308264"/>
                <a:gd name="connsiteX3" fmla="*/ 557646 w 557646"/>
                <a:gd name="connsiteY3" fmla="*/ 0 h 308264"/>
                <a:gd name="connsiteX4" fmla="*/ 557646 w 557646"/>
                <a:gd name="connsiteY4" fmla="*/ 100446 h 308264"/>
                <a:gd name="connsiteX5" fmla="*/ 280555 w 557646"/>
                <a:gd name="connsiteY5" fmla="*/ 155864 h 308264"/>
                <a:gd name="connsiteX6" fmla="*/ 76200 w 557646"/>
                <a:gd name="connsiteY6" fmla="*/ 308264 h 30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646" h="308264">
                  <a:moveTo>
                    <a:pt x="76200" y="308264"/>
                  </a:moveTo>
                  <a:lnTo>
                    <a:pt x="0" y="228600"/>
                  </a:lnTo>
                  <a:cubicBezTo>
                    <a:pt x="63498" y="168563"/>
                    <a:pt x="144317" y="111991"/>
                    <a:pt x="242455" y="58882"/>
                  </a:cubicBezTo>
                  <a:cubicBezTo>
                    <a:pt x="347519" y="15010"/>
                    <a:pt x="452582" y="2309"/>
                    <a:pt x="557646" y="0"/>
                  </a:cubicBezTo>
                  <a:lnTo>
                    <a:pt x="557646" y="100446"/>
                  </a:lnTo>
                  <a:cubicBezTo>
                    <a:pt x="461818" y="98137"/>
                    <a:pt x="376382" y="116610"/>
                    <a:pt x="280555" y="155864"/>
                  </a:cubicBezTo>
                  <a:cubicBezTo>
                    <a:pt x="205508" y="196273"/>
                    <a:pt x="140854" y="240146"/>
                    <a:pt x="76200" y="308264"/>
                  </a:cubicBezTo>
                  <a:close/>
                </a:path>
              </a:pathLst>
            </a:custGeom>
            <a:pattFill prst="zigZ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3" name="Freeform 62"/>
            <p:cNvSpPr/>
            <p:nvPr/>
          </p:nvSpPr>
          <p:spPr>
            <a:xfrm>
              <a:off x="682603" y="871767"/>
              <a:ext cx="401799" cy="410670"/>
            </a:xfrm>
            <a:custGeom>
              <a:avLst/>
              <a:gdLst>
                <a:gd name="connsiteX0" fmla="*/ 0 w 548640"/>
                <a:gd name="connsiteY0" fmla="*/ 553720 h 553720"/>
                <a:gd name="connsiteX1" fmla="*/ 132080 w 548640"/>
                <a:gd name="connsiteY1" fmla="*/ 548640 h 553720"/>
                <a:gd name="connsiteX2" fmla="*/ 254000 w 548640"/>
                <a:gd name="connsiteY2" fmla="*/ 259080 h 553720"/>
                <a:gd name="connsiteX3" fmla="*/ 538480 w 548640"/>
                <a:gd name="connsiteY3" fmla="*/ 132080 h 553720"/>
                <a:gd name="connsiteX4" fmla="*/ 548640 w 548640"/>
                <a:gd name="connsiteY4" fmla="*/ 0 h 553720"/>
                <a:gd name="connsiteX5" fmla="*/ 132080 w 548640"/>
                <a:gd name="connsiteY5" fmla="*/ 142240 h 553720"/>
                <a:gd name="connsiteX6" fmla="*/ 0 w 548640"/>
                <a:gd name="connsiteY6" fmla="*/ 553720 h 553720"/>
                <a:gd name="connsiteX0" fmla="*/ 0 w 548640"/>
                <a:gd name="connsiteY0" fmla="*/ 553720 h 553720"/>
                <a:gd name="connsiteX1" fmla="*/ 132080 w 548640"/>
                <a:gd name="connsiteY1" fmla="*/ 548640 h 553720"/>
                <a:gd name="connsiteX2" fmla="*/ 254000 w 548640"/>
                <a:gd name="connsiteY2" fmla="*/ 259080 h 553720"/>
                <a:gd name="connsiteX3" fmla="*/ 538480 w 548640"/>
                <a:gd name="connsiteY3" fmla="*/ 132080 h 553720"/>
                <a:gd name="connsiteX4" fmla="*/ 548640 w 548640"/>
                <a:gd name="connsiteY4" fmla="*/ 0 h 553720"/>
                <a:gd name="connsiteX5" fmla="*/ 173466 w 548640"/>
                <a:gd name="connsiteY5" fmla="*/ 155378 h 553720"/>
                <a:gd name="connsiteX6" fmla="*/ 0 w 548640"/>
                <a:gd name="connsiteY6" fmla="*/ 553720 h 553720"/>
                <a:gd name="connsiteX0" fmla="*/ 0 w 548640"/>
                <a:gd name="connsiteY0" fmla="*/ 553724 h 553724"/>
                <a:gd name="connsiteX1" fmla="*/ 132080 w 548640"/>
                <a:gd name="connsiteY1" fmla="*/ 548644 h 553724"/>
                <a:gd name="connsiteX2" fmla="*/ 254000 w 548640"/>
                <a:gd name="connsiteY2" fmla="*/ 259084 h 553724"/>
                <a:gd name="connsiteX3" fmla="*/ 538480 w 548640"/>
                <a:gd name="connsiteY3" fmla="*/ 132084 h 553724"/>
                <a:gd name="connsiteX4" fmla="*/ 548640 w 548640"/>
                <a:gd name="connsiteY4" fmla="*/ 4 h 553724"/>
                <a:gd name="connsiteX5" fmla="*/ 173466 w 548640"/>
                <a:gd name="connsiteY5" fmla="*/ 155382 h 553724"/>
                <a:gd name="connsiteX6" fmla="*/ 0 w 548640"/>
                <a:gd name="connsiteY6" fmla="*/ 553724 h 553724"/>
                <a:gd name="connsiteX0" fmla="*/ 932 w 549572"/>
                <a:gd name="connsiteY0" fmla="*/ 553724 h 553724"/>
                <a:gd name="connsiteX1" fmla="*/ 133012 w 549572"/>
                <a:gd name="connsiteY1" fmla="*/ 548644 h 553724"/>
                <a:gd name="connsiteX2" fmla="*/ 254932 w 549572"/>
                <a:gd name="connsiteY2" fmla="*/ 259084 h 553724"/>
                <a:gd name="connsiteX3" fmla="*/ 539412 w 549572"/>
                <a:gd name="connsiteY3" fmla="*/ 132084 h 553724"/>
                <a:gd name="connsiteX4" fmla="*/ 549572 w 549572"/>
                <a:gd name="connsiteY4" fmla="*/ 4 h 553724"/>
                <a:gd name="connsiteX5" fmla="*/ 174398 w 549572"/>
                <a:gd name="connsiteY5" fmla="*/ 155382 h 553724"/>
                <a:gd name="connsiteX6" fmla="*/ 932 w 549572"/>
                <a:gd name="connsiteY6" fmla="*/ 553724 h 553724"/>
                <a:gd name="connsiteX0" fmla="*/ 932 w 549572"/>
                <a:gd name="connsiteY0" fmla="*/ 553724 h 553724"/>
                <a:gd name="connsiteX1" fmla="*/ 133012 w 549572"/>
                <a:gd name="connsiteY1" fmla="*/ 548644 h 553724"/>
                <a:gd name="connsiteX2" fmla="*/ 254932 w 549572"/>
                <a:gd name="connsiteY2" fmla="*/ 259084 h 553724"/>
                <a:gd name="connsiteX3" fmla="*/ 539412 w 549572"/>
                <a:gd name="connsiteY3" fmla="*/ 132084 h 553724"/>
                <a:gd name="connsiteX4" fmla="*/ 549572 w 549572"/>
                <a:gd name="connsiteY4" fmla="*/ 4 h 553724"/>
                <a:gd name="connsiteX5" fmla="*/ 174398 w 549572"/>
                <a:gd name="connsiteY5" fmla="*/ 155382 h 553724"/>
                <a:gd name="connsiteX6" fmla="*/ 932 w 549572"/>
                <a:gd name="connsiteY6" fmla="*/ 553724 h 553724"/>
                <a:gd name="connsiteX0" fmla="*/ 932 w 549572"/>
                <a:gd name="connsiteY0" fmla="*/ 553724 h 553724"/>
                <a:gd name="connsiteX1" fmla="*/ 133012 w 549572"/>
                <a:gd name="connsiteY1" fmla="*/ 548644 h 553724"/>
                <a:gd name="connsiteX2" fmla="*/ 254932 w 549572"/>
                <a:gd name="connsiteY2" fmla="*/ 259084 h 553724"/>
                <a:gd name="connsiteX3" fmla="*/ 539412 w 549572"/>
                <a:gd name="connsiteY3" fmla="*/ 132084 h 553724"/>
                <a:gd name="connsiteX4" fmla="*/ 549572 w 549572"/>
                <a:gd name="connsiteY4" fmla="*/ 4 h 553724"/>
                <a:gd name="connsiteX5" fmla="*/ 174398 w 549572"/>
                <a:gd name="connsiteY5" fmla="*/ 155382 h 553724"/>
                <a:gd name="connsiteX6" fmla="*/ 932 w 549572"/>
                <a:gd name="connsiteY6" fmla="*/ 553724 h 553724"/>
                <a:gd name="connsiteX0" fmla="*/ 932 w 549572"/>
                <a:gd name="connsiteY0" fmla="*/ 553724 h 553724"/>
                <a:gd name="connsiteX1" fmla="*/ 133012 w 549572"/>
                <a:gd name="connsiteY1" fmla="*/ 548644 h 553724"/>
                <a:gd name="connsiteX2" fmla="*/ 254932 w 549572"/>
                <a:gd name="connsiteY2" fmla="*/ 259084 h 553724"/>
                <a:gd name="connsiteX3" fmla="*/ 539412 w 549572"/>
                <a:gd name="connsiteY3" fmla="*/ 132084 h 553724"/>
                <a:gd name="connsiteX4" fmla="*/ 549572 w 549572"/>
                <a:gd name="connsiteY4" fmla="*/ 4 h 553724"/>
                <a:gd name="connsiteX5" fmla="*/ 174398 w 549572"/>
                <a:gd name="connsiteY5" fmla="*/ 155382 h 553724"/>
                <a:gd name="connsiteX6" fmla="*/ 932 w 549572"/>
                <a:gd name="connsiteY6" fmla="*/ 553724 h 553724"/>
                <a:gd name="connsiteX0" fmla="*/ 932 w 549572"/>
                <a:gd name="connsiteY0" fmla="*/ 553724 h 553724"/>
                <a:gd name="connsiteX1" fmla="*/ 133012 w 549572"/>
                <a:gd name="connsiteY1" fmla="*/ 548644 h 553724"/>
                <a:gd name="connsiteX2" fmla="*/ 254932 w 549572"/>
                <a:gd name="connsiteY2" fmla="*/ 259084 h 553724"/>
                <a:gd name="connsiteX3" fmla="*/ 539412 w 549572"/>
                <a:gd name="connsiteY3" fmla="*/ 132084 h 553724"/>
                <a:gd name="connsiteX4" fmla="*/ 549572 w 549572"/>
                <a:gd name="connsiteY4" fmla="*/ 4 h 553724"/>
                <a:gd name="connsiteX5" fmla="*/ 174398 w 549572"/>
                <a:gd name="connsiteY5" fmla="*/ 155382 h 553724"/>
                <a:gd name="connsiteX6" fmla="*/ 932 w 549572"/>
                <a:gd name="connsiteY6" fmla="*/ 553724 h 553724"/>
                <a:gd name="connsiteX0" fmla="*/ 932 w 549572"/>
                <a:gd name="connsiteY0" fmla="*/ 553725 h 553725"/>
                <a:gd name="connsiteX1" fmla="*/ 133012 w 549572"/>
                <a:gd name="connsiteY1" fmla="*/ 548645 h 553725"/>
                <a:gd name="connsiteX2" fmla="*/ 254932 w 549572"/>
                <a:gd name="connsiteY2" fmla="*/ 259085 h 553725"/>
                <a:gd name="connsiteX3" fmla="*/ 539412 w 549572"/>
                <a:gd name="connsiteY3" fmla="*/ 132085 h 553725"/>
                <a:gd name="connsiteX4" fmla="*/ 549572 w 549572"/>
                <a:gd name="connsiteY4" fmla="*/ 5 h 553725"/>
                <a:gd name="connsiteX5" fmla="*/ 174398 w 549572"/>
                <a:gd name="connsiteY5" fmla="*/ 155383 h 553725"/>
                <a:gd name="connsiteX6" fmla="*/ 932 w 549572"/>
                <a:gd name="connsiteY6" fmla="*/ 553725 h 553725"/>
                <a:gd name="connsiteX0" fmla="*/ 1286 w 549926"/>
                <a:gd name="connsiteY0" fmla="*/ 553725 h 553725"/>
                <a:gd name="connsiteX1" fmla="*/ 133366 w 549926"/>
                <a:gd name="connsiteY1" fmla="*/ 548645 h 553725"/>
                <a:gd name="connsiteX2" fmla="*/ 255286 w 549926"/>
                <a:gd name="connsiteY2" fmla="*/ 259085 h 553725"/>
                <a:gd name="connsiteX3" fmla="*/ 539766 w 549926"/>
                <a:gd name="connsiteY3" fmla="*/ 132085 h 553725"/>
                <a:gd name="connsiteX4" fmla="*/ 549926 w 549926"/>
                <a:gd name="connsiteY4" fmla="*/ 5 h 553725"/>
                <a:gd name="connsiteX5" fmla="*/ 174752 w 549926"/>
                <a:gd name="connsiteY5" fmla="*/ 155383 h 553725"/>
                <a:gd name="connsiteX6" fmla="*/ 1286 w 549926"/>
                <a:gd name="connsiteY6" fmla="*/ 553725 h 553725"/>
                <a:gd name="connsiteX0" fmla="*/ 1286 w 543054"/>
                <a:gd name="connsiteY0" fmla="*/ 553730 h 553730"/>
                <a:gd name="connsiteX1" fmla="*/ 133366 w 543054"/>
                <a:gd name="connsiteY1" fmla="*/ 548650 h 553730"/>
                <a:gd name="connsiteX2" fmla="*/ 255286 w 543054"/>
                <a:gd name="connsiteY2" fmla="*/ 259090 h 553730"/>
                <a:gd name="connsiteX3" fmla="*/ 539766 w 543054"/>
                <a:gd name="connsiteY3" fmla="*/ 132090 h 553730"/>
                <a:gd name="connsiteX4" fmla="*/ 543054 w 543054"/>
                <a:gd name="connsiteY4" fmla="*/ 5 h 553730"/>
                <a:gd name="connsiteX5" fmla="*/ 174752 w 543054"/>
                <a:gd name="connsiteY5" fmla="*/ 155388 h 553730"/>
                <a:gd name="connsiteX6" fmla="*/ 1286 w 543054"/>
                <a:gd name="connsiteY6" fmla="*/ 553730 h 553730"/>
                <a:gd name="connsiteX0" fmla="*/ 0 w 541768"/>
                <a:gd name="connsiteY0" fmla="*/ 553730 h 553730"/>
                <a:gd name="connsiteX1" fmla="*/ 132080 w 541768"/>
                <a:gd name="connsiteY1" fmla="*/ 548650 h 553730"/>
                <a:gd name="connsiteX2" fmla="*/ 254000 w 541768"/>
                <a:gd name="connsiteY2" fmla="*/ 259090 h 553730"/>
                <a:gd name="connsiteX3" fmla="*/ 538480 w 541768"/>
                <a:gd name="connsiteY3" fmla="*/ 132090 h 553730"/>
                <a:gd name="connsiteX4" fmla="*/ 541768 w 541768"/>
                <a:gd name="connsiteY4" fmla="*/ 5 h 553730"/>
                <a:gd name="connsiteX5" fmla="*/ 173466 w 541768"/>
                <a:gd name="connsiteY5" fmla="*/ 155388 h 553730"/>
                <a:gd name="connsiteX6" fmla="*/ 0 w 541768"/>
                <a:gd name="connsiteY6" fmla="*/ 553730 h 553730"/>
                <a:gd name="connsiteX0" fmla="*/ 0 w 541768"/>
                <a:gd name="connsiteY0" fmla="*/ 553730 h 553730"/>
                <a:gd name="connsiteX1" fmla="*/ 131845 w 541768"/>
                <a:gd name="connsiteY1" fmla="*/ 553573 h 553730"/>
                <a:gd name="connsiteX2" fmla="*/ 254000 w 541768"/>
                <a:gd name="connsiteY2" fmla="*/ 259090 h 553730"/>
                <a:gd name="connsiteX3" fmla="*/ 538480 w 541768"/>
                <a:gd name="connsiteY3" fmla="*/ 132090 h 553730"/>
                <a:gd name="connsiteX4" fmla="*/ 541768 w 541768"/>
                <a:gd name="connsiteY4" fmla="*/ 5 h 553730"/>
                <a:gd name="connsiteX5" fmla="*/ 173466 w 541768"/>
                <a:gd name="connsiteY5" fmla="*/ 155388 h 553730"/>
                <a:gd name="connsiteX6" fmla="*/ 0 w 541768"/>
                <a:gd name="connsiteY6" fmla="*/ 553730 h 553730"/>
                <a:gd name="connsiteX0" fmla="*/ 0 w 541768"/>
                <a:gd name="connsiteY0" fmla="*/ 553730 h 553730"/>
                <a:gd name="connsiteX1" fmla="*/ 131845 w 541768"/>
                <a:gd name="connsiteY1" fmla="*/ 553573 h 553730"/>
                <a:gd name="connsiteX2" fmla="*/ 254000 w 541768"/>
                <a:gd name="connsiteY2" fmla="*/ 259090 h 553730"/>
                <a:gd name="connsiteX3" fmla="*/ 538480 w 541768"/>
                <a:gd name="connsiteY3" fmla="*/ 132090 h 553730"/>
                <a:gd name="connsiteX4" fmla="*/ 541768 w 541768"/>
                <a:gd name="connsiteY4" fmla="*/ 5 h 553730"/>
                <a:gd name="connsiteX5" fmla="*/ 159050 w 541768"/>
                <a:gd name="connsiteY5" fmla="*/ 155388 h 553730"/>
                <a:gd name="connsiteX6" fmla="*/ 0 w 541768"/>
                <a:gd name="connsiteY6" fmla="*/ 553730 h 5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768" h="553730">
                  <a:moveTo>
                    <a:pt x="0" y="553730"/>
                  </a:moveTo>
                  <a:lnTo>
                    <a:pt x="131845" y="553573"/>
                  </a:lnTo>
                  <a:cubicBezTo>
                    <a:pt x="133071" y="464936"/>
                    <a:pt x="173946" y="347728"/>
                    <a:pt x="254000" y="259090"/>
                  </a:cubicBezTo>
                  <a:cubicBezTo>
                    <a:pt x="317296" y="193109"/>
                    <a:pt x="446280" y="119243"/>
                    <a:pt x="538480" y="132090"/>
                  </a:cubicBezTo>
                  <a:lnTo>
                    <a:pt x="541768" y="5"/>
                  </a:lnTo>
                  <a:cubicBezTo>
                    <a:pt x="421965" y="-754"/>
                    <a:pt x="236811" y="74691"/>
                    <a:pt x="159050" y="155388"/>
                  </a:cubicBezTo>
                  <a:cubicBezTo>
                    <a:pt x="61814" y="248756"/>
                    <a:pt x="15" y="434087"/>
                    <a:pt x="0" y="553730"/>
                  </a:cubicBezTo>
                  <a:close/>
                </a:path>
              </a:pathLst>
            </a:custGeom>
            <a:pattFill prst="wave">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64" name="Arc 63"/>
            <p:cNvSpPr/>
            <p:nvPr/>
          </p:nvSpPr>
          <p:spPr>
            <a:xfrm rot="16200000">
              <a:off x="683914" y="872694"/>
              <a:ext cx="800975" cy="800975"/>
            </a:xfrm>
            <a:prstGeom prst="arc">
              <a:avLst/>
            </a:prstGeom>
            <a:noFill/>
            <a:ln w="1270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cxnSp>
          <p:nvCxnSpPr>
            <p:cNvPr id="65" name="Straight Connector 64"/>
            <p:cNvCxnSpPr/>
            <p:nvPr/>
          </p:nvCxnSpPr>
          <p:spPr>
            <a:xfrm flipV="1">
              <a:off x="1084402" y="709434"/>
              <a:ext cx="0" cy="160195"/>
            </a:xfrm>
            <a:prstGeom prst="line">
              <a:avLst/>
            </a:prstGeom>
            <a:noFill/>
            <a:ln w="12700" cap="flat" cmpd="sng" algn="ctr">
              <a:solidFill>
                <a:sysClr val="windowText" lastClr="000000"/>
              </a:solidFill>
              <a:prstDash val="solid"/>
              <a:miter lim="800000"/>
            </a:ln>
            <a:effectLst/>
          </p:spPr>
        </p:cxnSp>
        <p:cxnSp>
          <p:nvCxnSpPr>
            <p:cNvPr id="66" name="Straight Connector 65"/>
            <p:cNvCxnSpPr/>
            <p:nvPr/>
          </p:nvCxnSpPr>
          <p:spPr>
            <a:xfrm flipV="1">
              <a:off x="523719" y="1282321"/>
              <a:ext cx="160195" cy="0"/>
            </a:xfrm>
            <a:prstGeom prst="line">
              <a:avLst/>
            </a:prstGeom>
            <a:noFill/>
            <a:ln w="12700" cap="flat" cmpd="sng" algn="ctr">
              <a:solidFill>
                <a:sysClr val="windowText" lastClr="000000"/>
              </a:solidFill>
              <a:prstDash val="solid"/>
              <a:miter lim="800000"/>
            </a:ln>
            <a:effectLst/>
          </p:spPr>
        </p:cxnSp>
        <p:cxnSp>
          <p:nvCxnSpPr>
            <p:cNvPr id="67" name="Straight Connector 66"/>
            <p:cNvCxnSpPr/>
            <p:nvPr/>
          </p:nvCxnSpPr>
          <p:spPr>
            <a:xfrm flipV="1">
              <a:off x="523719" y="1009171"/>
              <a:ext cx="0" cy="266992"/>
            </a:xfrm>
            <a:prstGeom prst="line">
              <a:avLst/>
            </a:prstGeom>
            <a:noFill/>
            <a:ln w="12700" cap="flat" cmpd="sng" algn="ctr">
              <a:solidFill>
                <a:sysClr val="windowText" lastClr="000000"/>
              </a:solidFill>
              <a:prstDash val="solid"/>
              <a:miter lim="800000"/>
            </a:ln>
            <a:effectLst/>
          </p:spPr>
        </p:cxnSp>
        <p:cxnSp>
          <p:nvCxnSpPr>
            <p:cNvPr id="68" name="Straight Connector 67"/>
            <p:cNvCxnSpPr/>
            <p:nvPr/>
          </p:nvCxnSpPr>
          <p:spPr>
            <a:xfrm flipV="1">
              <a:off x="811253" y="718443"/>
              <a:ext cx="266992" cy="0"/>
            </a:xfrm>
            <a:prstGeom prst="line">
              <a:avLst/>
            </a:prstGeom>
            <a:noFill/>
            <a:ln w="12700" cap="flat" cmpd="sng" algn="ctr">
              <a:solidFill>
                <a:sysClr val="windowText" lastClr="000000"/>
              </a:solidFill>
              <a:prstDash val="solid"/>
              <a:miter lim="800000"/>
            </a:ln>
            <a:effectLst/>
          </p:spPr>
        </p:cxnSp>
        <p:cxnSp>
          <p:nvCxnSpPr>
            <p:cNvPr id="69" name="Straight Connector 68"/>
            <p:cNvCxnSpPr/>
            <p:nvPr/>
          </p:nvCxnSpPr>
          <p:spPr>
            <a:xfrm flipV="1">
              <a:off x="523719" y="718443"/>
              <a:ext cx="287534" cy="290728"/>
            </a:xfrm>
            <a:prstGeom prst="line">
              <a:avLst/>
            </a:prstGeom>
            <a:noFill/>
            <a:ln w="12700" cap="flat" cmpd="sng" algn="ctr">
              <a:solidFill>
                <a:sysClr val="windowText" lastClr="000000"/>
              </a:solidFill>
              <a:prstDash val="solid"/>
              <a:miter lim="800000"/>
            </a:ln>
            <a:effectLst/>
          </p:spPr>
        </p:cxnSp>
        <p:sp>
          <p:nvSpPr>
            <p:cNvPr id="70" name="Rectangle 69"/>
            <p:cNvSpPr/>
            <p:nvPr/>
          </p:nvSpPr>
          <p:spPr>
            <a:xfrm rot="2700000">
              <a:off x="461659" y="687145"/>
              <a:ext cx="245632" cy="175436"/>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71" name="Freeform 70"/>
            <p:cNvSpPr/>
            <p:nvPr/>
          </p:nvSpPr>
          <p:spPr>
            <a:xfrm>
              <a:off x="67238" y="529606"/>
              <a:ext cx="430756" cy="153792"/>
            </a:xfrm>
            <a:custGeom>
              <a:avLst/>
              <a:gdLst>
                <a:gd name="connsiteX0" fmla="*/ 956733 w 956733"/>
                <a:gd name="connsiteY0" fmla="*/ 629274 h 629274"/>
                <a:gd name="connsiteX1" fmla="*/ 215900 w 956733"/>
                <a:gd name="connsiteY1" fmla="*/ 45074 h 629274"/>
                <a:gd name="connsiteX2" fmla="*/ 0 w 956733"/>
                <a:gd name="connsiteY2" fmla="*/ 83174 h 629274"/>
                <a:gd name="connsiteX0" fmla="*/ 956733 w 956733"/>
                <a:gd name="connsiteY0" fmla="*/ 559969 h 559969"/>
                <a:gd name="connsiteX1" fmla="*/ 571500 w 956733"/>
                <a:gd name="connsiteY1" fmla="*/ 217069 h 559969"/>
                <a:gd name="connsiteX2" fmla="*/ 0 w 956733"/>
                <a:gd name="connsiteY2" fmla="*/ 13869 h 559969"/>
                <a:gd name="connsiteX0" fmla="*/ 956733 w 956733"/>
                <a:gd name="connsiteY0" fmla="*/ 546100 h 546100"/>
                <a:gd name="connsiteX1" fmla="*/ 571500 w 956733"/>
                <a:gd name="connsiteY1" fmla="*/ 203200 h 546100"/>
                <a:gd name="connsiteX2" fmla="*/ 0 w 956733"/>
                <a:gd name="connsiteY2" fmla="*/ 0 h 546100"/>
                <a:gd name="connsiteX0" fmla="*/ 956733 w 956733"/>
                <a:gd name="connsiteY0" fmla="*/ 546100 h 546100"/>
                <a:gd name="connsiteX1" fmla="*/ 571500 w 956733"/>
                <a:gd name="connsiteY1" fmla="*/ 203200 h 546100"/>
                <a:gd name="connsiteX2" fmla="*/ 0 w 956733"/>
                <a:gd name="connsiteY2" fmla="*/ 0 h 546100"/>
                <a:gd name="connsiteX0" fmla="*/ 956733 w 956733"/>
                <a:gd name="connsiteY0" fmla="*/ 602786 h 602786"/>
                <a:gd name="connsiteX1" fmla="*/ 554764 w 956733"/>
                <a:gd name="connsiteY1" fmla="*/ 56686 h 602786"/>
                <a:gd name="connsiteX2" fmla="*/ 0 w 956733"/>
                <a:gd name="connsiteY2" fmla="*/ 56686 h 602786"/>
                <a:gd name="connsiteX0" fmla="*/ 956733 w 956733"/>
                <a:gd name="connsiteY0" fmla="*/ 602786 h 602786"/>
                <a:gd name="connsiteX1" fmla="*/ 554764 w 956733"/>
                <a:gd name="connsiteY1" fmla="*/ 56686 h 602786"/>
                <a:gd name="connsiteX2" fmla="*/ 0 w 956733"/>
                <a:gd name="connsiteY2" fmla="*/ 56686 h 602786"/>
                <a:gd name="connsiteX0" fmla="*/ 956733 w 956733"/>
                <a:gd name="connsiteY0" fmla="*/ 596296 h 596296"/>
                <a:gd name="connsiteX1" fmla="*/ 554764 w 956733"/>
                <a:gd name="connsiteY1" fmla="*/ 50196 h 596296"/>
                <a:gd name="connsiteX2" fmla="*/ 0 w 956733"/>
                <a:gd name="connsiteY2" fmla="*/ 50196 h 596296"/>
                <a:gd name="connsiteX0" fmla="*/ 956733 w 956733"/>
                <a:gd name="connsiteY0" fmla="*/ 596296 h 596296"/>
                <a:gd name="connsiteX1" fmla="*/ 554764 w 956733"/>
                <a:gd name="connsiteY1" fmla="*/ 50196 h 596296"/>
                <a:gd name="connsiteX2" fmla="*/ 0 w 956733"/>
                <a:gd name="connsiteY2" fmla="*/ 50196 h 596296"/>
              </a:gdLst>
              <a:ahLst/>
              <a:cxnLst>
                <a:cxn ang="0">
                  <a:pos x="connsiteX0" y="connsiteY0"/>
                </a:cxn>
                <a:cxn ang="0">
                  <a:pos x="connsiteX1" y="connsiteY1"/>
                </a:cxn>
                <a:cxn ang="0">
                  <a:pos x="connsiteX2" y="connsiteY2"/>
                </a:cxn>
              </a:cxnLst>
              <a:rect l="l" t="t" r="r" b="b"/>
              <a:pathLst>
                <a:path w="956733" h="596296">
                  <a:moveTo>
                    <a:pt x="956733" y="596296"/>
                  </a:moveTo>
                  <a:cubicBezTo>
                    <a:pt x="825035" y="393528"/>
                    <a:pt x="797800" y="164704"/>
                    <a:pt x="554764" y="50196"/>
                  </a:cubicBezTo>
                  <a:cubicBezTo>
                    <a:pt x="311728" y="-64312"/>
                    <a:pt x="256822" y="53370"/>
                    <a:pt x="0" y="50196"/>
                  </a:cubicBezTo>
                </a:path>
              </a:pathLst>
            </a:custGeom>
            <a:noFill/>
            <a:ln w="63500" cap="flat" cmpd="sng" algn="ctr">
              <a:solidFill>
                <a:srgbClr val="5B9BD5">
                  <a:shade val="50000"/>
                </a:srgbClr>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72" name="Freeform 71"/>
            <p:cNvSpPr/>
            <p:nvPr/>
          </p:nvSpPr>
          <p:spPr>
            <a:xfrm rot="10800000">
              <a:off x="2248500" y="738770"/>
              <a:ext cx="1063441" cy="795773"/>
            </a:xfrm>
            <a:custGeom>
              <a:avLst/>
              <a:gdLst>
                <a:gd name="connsiteX0" fmla="*/ 0 w 1443567"/>
                <a:gd name="connsiteY0" fmla="*/ 1079500 h 1443566"/>
                <a:gd name="connsiteX1" fmla="*/ 4234 w 1443567"/>
                <a:gd name="connsiteY1" fmla="*/ 1443566 h 1443566"/>
                <a:gd name="connsiteX2" fmla="*/ 626534 w 1443567"/>
                <a:gd name="connsiteY2" fmla="*/ 1435100 h 1443566"/>
                <a:gd name="connsiteX3" fmla="*/ 1231900 w 1443567"/>
                <a:gd name="connsiteY3" fmla="*/ 1113366 h 1443566"/>
                <a:gd name="connsiteX4" fmla="*/ 1439334 w 1443567"/>
                <a:gd name="connsiteY4" fmla="*/ 558800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9334 w 1443567"/>
                <a:gd name="connsiteY4" fmla="*/ 558800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81352 w 1443567"/>
                <a:gd name="connsiteY6" fmla="*/ 373444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37449"/>
                <a:gd name="connsiteY0" fmla="*/ 711575 h 1075641"/>
                <a:gd name="connsiteX1" fmla="*/ 4234 w 1437449"/>
                <a:gd name="connsiteY1" fmla="*/ 1075641 h 1075641"/>
                <a:gd name="connsiteX2" fmla="*/ 626534 w 1437449"/>
                <a:gd name="connsiteY2" fmla="*/ 1067175 h 1075641"/>
                <a:gd name="connsiteX3" fmla="*/ 1193800 w 1437449"/>
                <a:gd name="connsiteY3" fmla="*/ 787775 h 1075641"/>
                <a:gd name="connsiteX4" fmla="*/ 1433864 w 1437449"/>
                <a:gd name="connsiteY4" fmla="*/ 233208 h 1075641"/>
                <a:gd name="connsiteX5" fmla="*/ 1437449 w 1437449"/>
                <a:gd name="connsiteY5" fmla="*/ 0 h 1075641"/>
                <a:gd name="connsiteX6" fmla="*/ 1081352 w 1437449"/>
                <a:gd name="connsiteY6" fmla="*/ 5519 h 1075641"/>
                <a:gd name="connsiteX7" fmla="*/ 1075267 w 1437449"/>
                <a:gd name="connsiteY7" fmla="*/ 228975 h 1075641"/>
                <a:gd name="connsiteX8" fmla="*/ 905934 w 1437449"/>
                <a:gd name="connsiteY8" fmla="*/ 571875 h 1075641"/>
                <a:gd name="connsiteX9" fmla="*/ 584200 w 1437449"/>
                <a:gd name="connsiteY9" fmla="*/ 707341 h 1075641"/>
                <a:gd name="connsiteX10" fmla="*/ 0 w 1437449"/>
                <a:gd name="connsiteY10" fmla="*/ 711575 h 1075641"/>
                <a:gd name="connsiteX0" fmla="*/ 0 w 1437449"/>
                <a:gd name="connsiteY0" fmla="*/ 711576 h 1075642"/>
                <a:gd name="connsiteX1" fmla="*/ 4234 w 1437449"/>
                <a:gd name="connsiteY1" fmla="*/ 1075642 h 1075642"/>
                <a:gd name="connsiteX2" fmla="*/ 626534 w 1437449"/>
                <a:gd name="connsiteY2" fmla="*/ 1067176 h 1075642"/>
                <a:gd name="connsiteX3" fmla="*/ 1193800 w 1437449"/>
                <a:gd name="connsiteY3" fmla="*/ 787776 h 1075642"/>
                <a:gd name="connsiteX4" fmla="*/ 1433864 w 1437449"/>
                <a:gd name="connsiteY4" fmla="*/ 233209 h 1075642"/>
                <a:gd name="connsiteX5" fmla="*/ 1437449 w 1437449"/>
                <a:gd name="connsiteY5" fmla="*/ 1 h 1075642"/>
                <a:gd name="connsiteX6" fmla="*/ 1081352 w 1437449"/>
                <a:gd name="connsiteY6" fmla="*/ 0 h 1075642"/>
                <a:gd name="connsiteX7" fmla="*/ 1075267 w 1437449"/>
                <a:gd name="connsiteY7" fmla="*/ 228976 h 1075642"/>
                <a:gd name="connsiteX8" fmla="*/ 905934 w 1437449"/>
                <a:gd name="connsiteY8" fmla="*/ 571876 h 1075642"/>
                <a:gd name="connsiteX9" fmla="*/ 584200 w 1437449"/>
                <a:gd name="connsiteY9" fmla="*/ 707342 h 1075642"/>
                <a:gd name="connsiteX10" fmla="*/ 0 w 1437449"/>
                <a:gd name="connsiteY10" fmla="*/ 711576 h 10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7449" h="1075642">
                  <a:moveTo>
                    <a:pt x="0" y="711576"/>
                  </a:moveTo>
                  <a:cubicBezTo>
                    <a:pt x="1411" y="832931"/>
                    <a:pt x="2823" y="954287"/>
                    <a:pt x="4234" y="1075642"/>
                  </a:cubicBezTo>
                  <a:lnTo>
                    <a:pt x="626534" y="1067176"/>
                  </a:lnTo>
                  <a:cubicBezTo>
                    <a:pt x="819857" y="1067176"/>
                    <a:pt x="1038578" y="944409"/>
                    <a:pt x="1193800" y="787776"/>
                  </a:cubicBezTo>
                  <a:cubicBezTo>
                    <a:pt x="1337321" y="645254"/>
                    <a:pt x="1430043" y="418065"/>
                    <a:pt x="1433864" y="233209"/>
                  </a:cubicBezTo>
                  <a:lnTo>
                    <a:pt x="1437449" y="1"/>
                  </a:lnTo>
                  <a:lnTo>
                    <a:pt x="1081352" y="0"/>
                  </a:lnTo>
                  <a:cubicBezTo>
                    <a:pt x="1079941" y="198967"/>
                    <a:pt x="1076678" y="30009"/>
                    <a:pt x="1075267" y="228976"/>
                  </a:cubicBezTo>
                  <a:cubicBezTo>
                    <a:pt x="1069623" y="339043"/>
                    <a:pt x="987778" y="482976"/>
                    <a:pt x="905934" y="571876"/>
                  </a:cubicBezTo>
                  <a:cubicBezTo>
                    <a:pt x="819856" y="642431"/>
                    <a:pt x="691445" y="696053"/>
                    <a:pt x="584200" y="707342"/>
                  </a:cubicBezTo>
                  <a:lnTo>
                    <a:pt x="0" y="711576"/>
                  </a:lnTo>
                  <a:close/>
                </a:path>
              </a:pathLst>
            </a:custGeom>
            <a:solidFill>
              <a:sysClr val="window" lastClr="FFFFFF">
                <a:lumMod val="95000"/>
              </a:sysClr>
            </a:solidFill>
            <a:ln w="12700" cap="flat" cmpd="sng" algn="ctr">
              <a:no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73" name="Arc 72"/>
            <p:cNvSpPr/>
            <p:nvPr/>
          </p:nvSpPr>
          <p:spPr>
            <a:xfrm rot="16200000">
              <a:off x="2511965" y="1014806"/>
              <a:ext cx="800604" cy="800604"/>
            </a:xfrm>
            <a:prstGeom prst="arc">
              <a:avLst/>
            </a:prstGeom>
            <a:noFill/>
            <a:ln w="1270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74" name="Arc 73"/>
            <p:cNvSpPr/>
            <p:nvPr/>
          </p:nvSpPr>
          <p:spPr>
            <a:xfrm rot="16200000">
              <a:off x="2248526" y="742343"/>
              <a:ext cx="1334958" cy="1334958"/>
            </a:xfrm>
            <a:prstGeom prst="arc">
              <a:avLst/>
            </a:prstGeom>
            <a:noFill/>
            <a:ln w="1270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cxnSp>
          <p:nvCxnSpPr>
            <p:cNvPr id="75" name="Straight Connector 74"/>
            <p:cNvCxnSpPr/>
            <p:nvPr/>
          </p:nvCxnSpPr>
          <p:spPr>
            <a:xfrm>
              <a:off x="2511853" y="1412004"/>
              <a:ext cx="0" cy="122538"/>
            </a:xfrm>
            <a:prstGeom prst="line">
              <a:avLst/>
            </a:prstGeom>
            <a:noFill/>
            <a:ln w="12700" cap="flat" cmpd="sng" algn="ctr">
              <a:solidFill>
                <a:sysClr val="windowText" lastClr="000000"/>
              </a:solidFill>
              <a:prstDash val="solid"/>
              <a:miter lim="800000"/>
            </a:ln>
            <a:effectLst/>
          </p:spPr>
        </p:cxnSp>
        <p:cxnSp>
          <p:nvCxnSpPr>
            <p:cNvPr id="76" name="Straight Connector 75"/>
            <p:cNvCxnSpPr/>
            <p:nvPr/>
          </p:nvCxnSpPr>
          <p:spPr>
            <a:xfrm>
              <a:off x="2249908" y="1409829"/>
              <a:ext cx="71" cy="124871"/>
            </a:xfrm>
            <a:prstGeom prst="line">
              <a:avLst/>
            </a:prstGeom>
            <a:noFill/>
            <a:ln w="12700" cap="flat" cmpd="sng" algn="ctr">
              <a:solidFill>
                <a:sysClr val="windowText" lastClr="000000"/>
              </a:solidFill>
              <a:prstDash val="solid"/>
              <a:miter lim="800000"/>
            </a:ln>
            <a:effectLst/>
          </p:spPr>
        </p:cxnSp>
        <p:cxnSp>
          <p:nvCxnSpPr>
            <p:cNvPr id="77" name="Straight Connector 76"/>
            <p:cNvCxnSpPr/>
            <p:nvPr/>
          </p:nvCxnSpPr>
          <p:spPr>
            <a:xfrm rot="10800000" flipV="1">
              <a:off x="2912082" y="742342"/>
              <a:ext cx="400487" cy="0"/>
            </a:xfrm>
            <a:prstGeom prst="line">
              <a:avLst/>
            </a:prstGeom>
            <a:noFill/>
            <a:ln w="12700" cap="flat" cmpd="sng" algn="ctr">
              <a:solidFill>
                <a:sysClr val="windowText" lastClr="000000"/>
              </a:solidFill>
              <a:prstDash val="solid"/>
              <a:miter lim="800000"/>
            </a:ln>
            <a:effectLst/>
          </p:spPr>
        </p:cxnSp>
        <p:cxnSp>
          <p:nvCxnSpPr>
            <p:cNvPr id="78" name="Straight Connector 77"/>
            <p:cNvCxnSpPr/>
            <p:nvPr/>
          </p:nvCxnSpPr>
          <p:spPr>
            <a:xfrm rot="10800000" flipV="1">
              <a:off x="2906431" y="1015749"/>
              <a:ext cx="400302" cy="0"/>
            </a:xfrm>
            <a:prstGeom prst="line">
              <a:avLst/>
            </a:prstGeom>
            <a:noFill/>
            <a:ln w="12700" cap="flat" cmpd="sng" algn="ctr">
              <a:solidFill>
                <a:sysClr val="windowText" lastClr="000000"/>
              </a:solidFill>
              <a:prstDash val="solid"/>
              <a:miter lim="800000"/>
            </a:ln>
            <a:effectLst/>
          </p:spPr>
        </p:cxnSp>
        <p:grpSp>
          <p:nvGrpSpPr>
            <p:cNvPr id="79" name="Group 78"/>
            <p:cNvGrpSpPr>
              <a:grpSpLocks noChangeAspect="1"/>
            </p:cNvGrpSpPr>
            <p:nvPr/>
          </p:nvGrpSpPr>
          <p:grpSpPr>
            <a:xfrm rot="10800000">
              <a:off x="776792" y="957229"/>
              <a:ext cx="670149" cy="669680"/>
              <a:chOff x="0" y="0"/>
              <a:chExt cx="1809703" cy="1808382"/>
            </a:xfrm>
          </p:grpSpPr>
          <p:sp>
            <p:nvSpPr>
              <p:cNvPr id="105" name="Freeform 104"/>
              <p:cNvSpPr/>
              <p:nvPr/>
            </p:nvSpPr>
            <p:spPr>
              <a:xfrm>
                <a:off x="366136" y="364816"/>
                <a:ext cx="1443567" cy="1443566"/>
              </a:xfrm>
              <a:custGeom>
                <a:avLst/>
                <a:gdLst>
                  <a:gd name="connsiteX0" fmla="*/ 0 w 1443567"/>
                  <a:gd name="connsiteY0" fmla="*/ 1079500 h 1443566"/>
                  <a:gd name="connsiteX1" fmla="*/ 4234 w 1443567"/>
                  <a:gd name="connsiteY1" fmla="*/ 1443566 h 1443566"/>
                  <a:gd name="connsiteX2" fmla="*/ 626534 w 1443567"/>
                  <a:gd name="connsiteY2" fmla="*/ 1435100 h 1443566"/>
                  <a:gd name="connsiteX3" fmla="*/ 1231900 w 1443567"/>
                  <a:gd name="connsiteY3" fmla="*/ 1113366 h 1443566"/>
                  <a:gd name="connsiteX4" fmla="*/ 1439334 w 1443567"/>
                  <a:gd name="connsiteY4" fmla="*/ 558800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9334 w 1443567"/>
                  <a:gd name="connsiteY4" fmla="*/ 558800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3567" h="1443566">
                    <a:moveTo>
                      <a:pt x="0" y="1079500"/>
                    </a:moveTo>
                    <a:cubicBezTo>
                      <a:pt x="1411" y="1200855"/>
                      <a:pt x="2823" y="1322211"/>
                      <a:pt x="4234" y="1443566"/>
                    </a:cubicBezTo>
                    <a:lnTo>
                      <a:pt x="626534" y="1435100"/>
                    </a:lnTo>
                    <a:cubicBezTo>
                      <a:pt x="819857" y="1435100"/>
                      <a:pt x="1038578" y="1312333"/>
                      <a:pt x="1193800" y="1155700"/>
                    </a:cubicBezTo>
                    <a:cubicBezTo>
                      <a:pt x="1337321" y="1013178"/>
                      <a:pt x="1430043" y="785989"/>
                      <a:pt x="1433864" y="601133"/>
                    </a:cubicBezTo>
                    <a:lnTo>
                      <a:pt x="1443567" y="0"/>
                    </a:lnTo>
                    <a:lnTo>
                      <a:pt x="1079500" y="0"/>
                    </a:lnTo>
                    <a:lnTo>
                      <a:pt x="1075267" y="596900"/>
                    </a:lnTo>
                    <a:cubicBezTo>
                      <a:pt x="1069623" y="706967"/>
                      <a:pt x="987778" y="850900"/>
                      <a:pt x="905934" y="939800"/>
                    </a:cubicBezTo>
                    <a:cubicBezTo>
                      <a:pt x="819856" y="1010355"/>
                      <a:pt x="691445" y="1063977"/>
                      <a:pt x="584200" y="1075266"/>
                    </a:cubicBezTo>
                    <a:lnTo>
                      <a:pt x="0" y="1079500"/>
                    </a:lnTo>
                    <a:close/>
                  </a:path>
                </a:pathLst>
              </a:custGeom>
              <a:solidFill>
                <a:sysClr val="window" lastClr="FFFFFF">
                  <a:lumMod val="95000"/>
                </a:sys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Arc 105"/>
              <p:cNvSpPr/>
              <p:nvPr/>
            </p:nvSpPr>
            <p:spPr>
              <a:xfrm rot="5400000">
                <a:off x="365290" y="353122"/>
                <a:ext cx="1079500" cy="1079500"/>
              </a:xfrm>
              <a:prstGeom prst="arc">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Arc 106"/>
              <p:cNvSpPr/>
              <p:nvPr/>
            </p:nvSpPr>
            <p:spPr>
              <a:xfrm rot="5400000">
                <a:off x="0" y="0"/>
                <a:ext cx="1800000" cy="1800000"/>
              </a:xfrm>
              <a:prstGeom prst="arc">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08" name="Straight Connector 107"/>
              <p:cNvCxnSpPr/>
              <p:nvPr/>
            </p:nvCxnSpPr>
            <p:spPr>
              <a:xfrm flipV="1">
                <a:off x="1444789" y="357057"/>
                <a:ext cx="0" cy="540000"/>
              </a:xfrm>
              <a:prstGeom prst="line">
                <a:avLst/>
              </a:prstGeom>
              <a:noFill/>
              <a:ln w="12700" cap="flat" cmpd="sng" algn="ctr">
                <a:solidFill>
                  <a:sysClr val="windowText" lastClr="000000"/>
                </a:solidFill>
                <a:prstDash val="solid"/>
                <a:miter lim="800000"/>
              </a:ln>
              <a:effectLst/>
            </p:spPr>
          </p:cxnSp>
          <p:cxnSp>
            <p:nvCxnSpPr>
              <p:cNvPr id="109" name="Straight Connector 108"/>
              <p:cNvCxnSpPr/>
              <p:nvPr/>
            </p:nvCxnSpPr>
            <p:spPr>
              <a:xfrm flipV="1">
                <a:off x="1800000" y="360204"/>
                <a:ext cx="0" cy="540000"/>
              </a:xfrm>
              <a:prstGeom prst="line">
                <a:avLst/>
              </a:prstGeom>
              <a:noFill/>
              <a:ln w="12700" cap="flat" cmpd="sng" algn="ctr">
                <a:solidFill>
                  <a:sysClr val="windowText" lastClr="000000"/>
                </a:solidFill>
                <a:prstDash val="solid"/>
                <a:miter lim="800000"/>
              </a:ln>
              <a:effectLst/>
            </p:spPr>
          </p:cxnSp>
          <p:cxnSp>
            <p:nvCxnSpPr>
              <p:cNvPr id="110" name="Straight Connector 109"/>
              <p:cNvCxnSpPr/>
              <p:nvPr/>
            </p:nvCxnSpPr>
            <p:spPr>
              <a:xfrm flipV="1">
                <a:off x="365289" y="1800000"/>
                <a:ext cx="540000" cy="0"/>
              </a:xfrm>
              <a:prstGeom prst="line">
                <a:avLst/>
              </a:prstGeom>
              <a:noFill/>
              <a:ln w="12700" cap="flat" cmpd="sng" algn="ctr">
                <a:solidFill>
                  <a:sysClr val="windowText" lastClr="000000"/>
                </a:solidFill>
                <a:prstDash val="solid"/>
                <a:miter lim="800000"/>
              </a:ln>
              <a:effectLst/>
            </p:spPr>
          </p:cxnSp>
          <p:cxnSp>
            <p:nvCxnSpPr>
              <p:cNvPr id="111" name="Straight Connector 110"/>
              <p:cNvCxnSpPr/>
              <p:nvPr/>
            </p:nvCxnSpPr>
            <p:spPr>
              <a:xfrm flipV="1">
                <a:off x="373158" y="1431351"/>
                <a:ext cx="539750" cy="0"/>
              </a:xfrm>
              <a:prstGeom prst="line">
                <a:avLst/>
              </a:prstGeom>
              <a:noFill/>
              <a:ln w="12700" cap="flat" cmpd="sng" algn="ctr">
                <a:solidFill>
                  <a:sysClr val="windowText" lastClr="000000"/>
                </a:solidFill>
                <a:prstDash val="solid"/>
                <a:miter lim="800000"/>
              </a:ln>
              <a:effectLst/>
            </p:spPr>
          </p:cxnSp>
        </p:grpSp>
        <p:sp>
          <p:nvSpPr>
            <p:cNvPr id="80" name="Arc 79"/>
            <p:cNvSpPr/>
            <p:nvPr/>
          </p:nvSpPr>
          <p:spPr>
            <a:xfrm rot="16200000">
              <a:off x="2125416" y="637491"/>
              <a:ext cx="1601950" cy="1601950"/>
            </a:xfrm>
            <a:prstGeom prst="arc">
              <a:avLst>
                <a:gd name="adj1" fmla="val 18876580"/>
                <a:gd name="adj2" fmla="val 0"/>
              </a:avLst>
            </a:prstGeom>
            <a:noFill/>
            <a:ln w="1270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cxnSp>
          <p:nvCxnSpPr>
            <p:cNvPr id="81" name="Straight Connector 80"/>
            <p:cNvCxnSpPr/>
            <p:nvPr/>
          </p:nvCxnSpPr>
          <p:spPr>
            <a:xfrm>
              <a:off x="683914" y="1282437"/>
              <a:ext cx="400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084402" y="872693"/>
              <a:ext cx="0" cy="407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2920555" y="471853"/>
              <a:ext cx="0" cy="165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2240162" y="746155"/>
              <a:ext cx="118800" cy="118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340473" y="415839"/>
              <a:ext cx="379781" cy="1582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720254" y="415839"/>
              <a:ext cx="199639" cy="60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248295" y="574097"/>
              <a:ext cx="92043" cy="1681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159899" y="668029"/>
              <a:ext cx="760513" cy="771575"/>
            </a:xfrm>
            <a:prstGeom prst="line">
              <a:avLst/>
            </a:prstGeom>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rot="4004618">
              <a:off x="2352666" y="295138"/>
              <a:ext cx="266155" cy="1528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90" name="Straight Connector 89"/>
            <p:cNvCxnSpPr/>
            <p:nvPr/>
          </p:nvCxnSpPr>
          <p:spPr>
            <a:xfrm>
              <a:off x="2920554" y="359306"/>
              <a:ext cx="0" cy="1080000"/>
            </a:xfrm>
            <a:prstGeom prst="line">
              <a:avLst/>
            </a:prstGeom>
          </p:spPr>
          <p:style>
            <a:lnRef idx="1">
              <a:schemeClr val="accent1"/>
            </a:lnRef>
            <a:fillRef idx="0">
              <a:schemeClr val="accent1"/>
            </a:fillRef>
            <a:effectRef idx="0">
              <a:schemeClr val="accent1"/>
            </a:effectRef>
            <a:fontRef idx="minor">
              <a:schemeClr val="tx1"/>
            </a:fontRef>
          </p:style>
        </p:cxnSp>
        <p:sp>
          <p:nvSpPr>
            <p:cNvPr id="91" name="Freeform 90"/>
            <p:cNvSpPr/>
            <p:nvPr/>
          </p:nvSpPr>
          <p:spPr>
            <a:xfrm rot="10800000">
              <a:off x="3905068" y="863074"/>
              <a:ext cx="1060916" cy="810331"/>
            </a:xfrm>
            <a:custGeom>
              <a:avLst/>
              <a:gdLst>
                <a:gd name="connsiteX0" fmla="*/ 0 w 1443567"/>
                <a:gd name="connsiteY0" fmla="*/ 1079500 h 1443566"/>
                <a:gd name="connsiteX1" fmla="*/ 4234 w 1443567"/>
                <a:gd name="connsiteY1" fmla="*/ 1443566 h 1443566"/>
                <a:gd name="connsiteX2" fmla="*/ 626534 w 1443567"/>
                <a:gd name="connsiteY2" fmla="*/ 1435100 h 1443566"/>
                <a:gd name="connsiteX3" fmla="*/ 1231900 w 1443567"/>
                <a:gd name="connsiteY3" fmla="*/ 1113366 h 1443566"/>
                <a:gd name="connsiteX4" fmla="*/ 1439334 w 1443567"/>
                <a:gd name="connsiteY4" fmla="*/ 558800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9334 w 1443567"/>
                <a:gd name="connsiteY4" fmla="*/ 558800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4454"/>
                <a:gd name="connsiteY0" fmla="*/ 1237093 h 1443566"/>
                <a:gd name="connsiteX1" fmla="*/ 5121 w 1444454"/>
                <a:gd name="connsiteY1" fmla="*/ 1443566 h 1443566"/>
                <a:gd name="connsiteX2" fmla="*/ 627421 w 1444454"/>
                <a:gd name="connsiteY2" fmla="*/ 1435100 h 1443566"/>
                <a:gd name="connsiteX3" fmla="*/ 1194687 w 1444454"/>
                <a:gd name="connsiteY3" fmla="*/ 1155700 h 1443566"/>
                <a:gd name="connsiteX4" fmla="*/ 1434751 w 1444454"/>
                <a:gd name="connsiteY4" fmla="*/ 601133 h 1443566"/>
                <a:gd name="connsiteX5" fmla="*/ 1444454 w 1444454"/>
                <a:gd name="connsiteY5" fmla="*/ 0 h 1443566"/>
                <a:gd name="connsiteX6" fmla="*/ 1080387 w 1444454"/>
                <a:gd name="connsiteY6" fmla="*/ 0 h 1443566"/>
                <a:gd name="connsiteX7" fmla="*/ 1076154 w 1444454"/>
                <a:gd name="connsiteY7" fmla="*/ 596900 h 1443566"/>
                <a:gd name="connsiteX8" fmla="*/ 906821 w 1444454"/>
                <a:gd name="connsiteY8" fmla="*/ 939800 h 1443566"/>
                <a:gd name="connsiteX9" fmla="*/ 585087 w 1444454"/>
                <a:gd name="connsiteY9" fmla="*/ 1075266 h 1443566"/>
                <a:gd name="connsiteX10" fmla="*/ 0 w 1444454"/>
                <a:gd name="connsiteY10" fmla="*/ 1237093 h 1443566"/>
                <a:gd name="connsiteX0" fmla="*/ 0 w 1444454"/>
                <a:gd name="connsiteY0" fmla="*/ 1237093 h 1443566"/>
                <a:gd name="connsiteX1" fmla="*/ 5121 w 1444454"/>
                <a:gd name="connsiteY1" fmla="*/ 1443566 h 1443566"/>
                <a:gd name="connsiteX2" fmla="*/ 627421 w 1444454"/>
                <a:gd name="connsiteY2" fmla="*/ 1435100 h 1443566"/>
                <a:gd name="connsiteX3" fmla="*/ 1194687 w 1444454"/>
                <a:gd name="connsiteY3" fmla="*/ 1155700 h 1443566"/>
                <a:gd name="connsiteX4" fmla="*/ 1434751 w 1444454"/>
                <a:gd name="connsiteY4" fmla="*/ 601133 h 1443566"/>
                <a:gd name="connsiteX5" fmla="*/ 1444454 w 1444454"/>
                <a:gd name="connsiteY5" fmla="*/ 0 h 1443566"/>
                <a:gd name="connsiteX6" fmla="*/ 1080387 w 1444454"/>
                <a:gd name="connsiteY6" fmla="*/ 0 h 1443566"/>
                <a:gd name="connsiteX7" fmla="*/ 1076154 w 1444454"/>
                <a:gd name="connsiteY7" fmla="*/ 596900 h 1443566"/>
                <a:gd name="connsiteX8" fmla="*/ 906821 w 1444454"/>
                <a:gd name="connsiteY8" fmla="*/ 939800 h 1443566"/>
                <a:gd name="connsiteX9" fmla="*/ 604548 w 1444454"/>
                <a:gd name="connsiteY9" fmla="*/ 1237093 h 1443566"/>
                <a:gd name="connsiteX10" fmla="*/ 0 w 1444454"/>
                <a:gd name="connsiteY10" fmla="*/ 1237093 h 1443566"/>
                <a:gd name="connsiteX0" fmla="*/ 0 w 1444454"/>
                <a:gd name="connsiteY0" fmla="*/ 1237093 h 1443566"/>
                <a:gd name="connsiteX1" fmla="*/ 5121 w 1444454"/>
                <a:gd name="connsiteY1" fmla="*/ 1443566 h 1443566"/>
                <a:gd name="connsiteX2" fmla="*/ 627421 w 1444454"/>
                <a:gd name="connsiteY2" fmla="*/ 1435100 h 1443566"/>
                <a:gd name="connsiteX3" fmla="*/ 1194687 w 1444454"/>
                <a:gd name="connsiteY3" fmla="*/ 1155700 h 1443566"/>
                <a:gd name="connsiteX4" fmla="*/ 1434751 w 1444454"/>
                <a:gd name="connsiteY4" fmla="*/ 601133 h 1443566"/>
                <a:gd name="connsiteX5" fmla="*/ 1444454 w 1444454"/>
                <a:gd name="connsiteY5" fmla="*/ 0 h 1443566"/>
                <a:gd name="connsiteX6" fmla="*/ 1080387 w 1444454"/>
                <a:gd name="connsiteY6" fmla="*/ 0 h 1443566"/>
                <a:gd name="connsiteX7" fmla="*/ 1076154 w 1444454"/>
                <a:gd name="connsiteY7" fmla="*/ 596900 h 1443566"/>
                <a:gd name="connsiteX8" fmla="*/ 1031959 w 1444454"/>
                <a:gd name="connsiteY8" fmla="*/ 991892 h 1443566"/>
                <a:gd name="connsiteX9" fmla="*/ 604548 w 1444454"/>
                <a:gd name="connsiteY9" fmla="*/ 1237093 h 1443566"/>
                <a:gd name="connsiteX10" fmla="*/ 0 w 1444454"/>
                <a:gd name="connsiteY10" fmla="*/ 1237093 h 1443566"/>
                <a:gd name="connsiteX0" fmla="*/ 0 w 1444454"/>
                <a:gd name="connsiteY0" fmla="*/ 1237093 h 1443566"/>
                <a:gd name="connsiteX1" fmla="*/ 5121 w 1444454"/>
                <a:gd name="connsiteY1" fmla="*/ 1443566 h 1443566"/>
                <a:gd name="connsiteX2" fmla="*/ 627421 w 1444454"/>
                <a:gd name="connsiteY2" fmla="*/ 1435100 h 1443566"/>
                <a:gd name="connsiteX3" fmla="*/ 1194687 w 1444454"/>
                <a:gd name="connsiteY3" fmla="*/ 1155700 h 1443566"/>
                <a:gd name="connsiteX4" fmla="*/ 1434751 w 1444454"/>
                <a:gd name="connsiteY4" fmla="*/ 601133 h 1443566"/>
                <a:gd name="connsiteX5" fmla="*/ 1444454 w 1444454"/>
                <a:gd name="connsiteY5" fmla="*/ 0 h 1443566"/>
                <a:gd name="connsiteX6" fmla="*/ 1080387 w 1444454"/>
                <a:gd name="connsiteY6" fmla="*/ 0 h 1443566"/>
                <a:gd name="connsiteX7" fmla="*/ 1223376 w 1444454"/>
                <a:gd name="connsiteY7" fmla="*/ 604261 h 1443566"/>
                <a:gd name="connsiteX8" fmla="*/ 1031959 w 1444454"/>
                <a:gd name="connsiteY8" fmla="*/ 991892 h 1443566"/>
                <a:gd name="connsiteX9" fmla="*/ 604548 w 1444454"/>
                <a:gd name="connsiteY9" fmla="*/ 1237093 h 1443566"/>
                <a:gd name="connsiteX10" fmla="*/ 0 w 1444454"/>
                <a:gd name="connsiteY10" fmla="*/ 1237093 h 1443566"/>
                <a:gd name="connsiteX0" fmla="*/ 0 w 1444454"/>
                <a:gd name="connsiteY0" fmla="*/ 1237093 h 1443566"/>
                <a:gd name="connsiteX1" fmla="*/ 5121 w 1444454"/>
                <a:gd name="connsiteY1" fmla="*/ 1443566 h 1443566"/>
                <a:gd name="connsiteX2" fmla="*/ 627421 w 1444454"/>
                <a:gd name="connsiteY2" fmla="*/ 1435100 h 1443566"/>
                <a:gd name="connsiteX3" fmla="*/ 1194687 w 1444454"/>
                <a:gd name="connsiteY3" fmla="*/ 1155700 h 1443566"/>
                <a:gd name="connsiteX4" fmla="*/ 1434751 w 1444454"/>
                <a:gd name="connsiteY4" fmla="*/ 601133 h 1443566"/>
                <a:gd name="connsiteX5" fmla="*/ 1444454 w 1444454"/>
                <a:gd name="connsiteY5" fmla="*/ 0 h 1443566"/>
                <a:gd name="connsiteX6" fmla="*/ 1220250 w 1444454"/>
                <a:gd name="connsiteY6" fmla="*/ 0 h 1443566"/>
                <a:gd name="connsiteX7" fmla="*/ 1223376 w 1444454"/>
                <a:gd name="connsiteY7" fmla="*/ 604261 h 1443566"/>
                <a:gd name="connsiteX8" fmla="*/ 1031959 w 1444454"/>
                <a:gd name="connsiteY8" fmla="*/ 991892 h 1443566"/>
                <a:gd name="connsiteX9" fmla="*/ 604548 w 1444454"/>
                <a:gd name="connsiteY9" fmla="*/ 1237093 h 1443566"/>
                <a:gd name="connsiteX10" fmla="*/ 0 w 1444454"/>
                <a:gd name="connsiteY10" fmla="*/ 1237093 h 1443566"/>
                <a:gd name="connsiteX0" fmla="*/ 0 w 1444454"/>
                <a:gd name="connsiteY0" fmla="*/ 1237093 h 1443566"/>
                <a:gd name="connsiteX1" fmla="*/ 5121 w 1444454"/>
                <a:gd name="connsiteY1" fmla="*/ 1443566 h 1443566"/>
                <a:gd name="connsiteX2" fmla="*/ 627421 w 1444454"/>
                <a:gd name="connsiteY2" fmla="*/ 1435100 h 1443566"/>
                <a:gd name="connsiteX3" fmla="*/ 1194687 w 1444454"/>
                <a:gd name="connsiteY3" fmla="*/ 1155700 h 1443566"/>
                <a:gd name="connsiteX4" fmla="*/ 1434751 w 1444454"/>
                <a:gd name="connsiteY4" fmla="*/ 601133 h 1443566"/>
                <a:gd name="connsiteX5" fmla="*/ 1444454 w 1444454"/>
                <a:gd name="connsiteY5" fmla="*/ 0 h 1443566"/>
                <a:gd name="connsiteX6" fmla="*/ 1220250 w 1444454"/>
                <a:gd name="connsiteY6" fmla="*/ 0 h 1443566"/>
                <a:gd name="connsiteX7" fmla="*/ 1223376 w 1444454"/>
                <a:gd name="connsiteY7" fmla="*/ 604261 h 1443566"/>
                <a:gd name="connsiteX8" fmla="*/ 1031959 w 1444454"/>
                <a:gd name="connsiteY8" fmla="*/ 991892 h 1443566"/>
                <a:gd name="connsiteX9" fmla="*/ 604548 w 1444454"/>
                <a:gd name="connsiteY9" fmla="*/ 1237093 h 1443566"/>
                <a:gd name="connsiteX10" fmla="*/ 0 w 1444454"/>
                <a:gd name="connsiteY10" fmla="*/ 1237093 h 1443566"/>
                <a:gd name="connsiteX0" fmla="*/ 0 w 1444454"/>
                <a:gd name="connsiteY0" fmla="*/ 1237093 h 1443566"/>
                <a:gd name="connsiteX1" fmla="*/ 5121 w 1444454"/>
                <a:gd name="connsiteY1" fmla="*/ 1443566 h 1443566"/>
                <a:gd name="connsiteX2" fmla="*/ 627421 w 1444454"/>
                <a:gd name="connsiteY2" fmla="*/ 1435100 h 1443566"/>
                <a:gd name="connsiteX3" fmla="*/ 1194687 w 1444454"/>
                <a:gd name="connsiteY3" fmla="*/ 1155700 h 1443566"/>
                <a:gd name="connsiteX4" fmla="*/ 1434751 w 1444454"/>
                <a:gd name="connsiteY4" fmla="*/ 601133 h 1443566"/>
                <a:gd name="connsiteX5" fmla="*/ 1444454 w 1444454"/>
                <a:gd name="connsiteY5" fmla="*/ 0 h 1443566"/>
                <a:gd name="connsiteX6" fmla="*/ 1220250 w 1444454"/>
                <a:gd name="connsiteY6" fmla="*/ 0 h 1443566"/>
                <a:gd name="connsiteX7" fmla="*/ 1223376 w 1444454"/>
                <a:gd name="connsiteY7" fmla="*/ 604261 h 1443566"/>
                <a:gd name="connsiteX8" fmla="*/ 1017238 w 1444454"/>
                <a:gd name="connsiteY8" fmla="*/ 991892 h 1443566"/>
                <a:gd name="connsiteX9" fmla="*/ 604548 w 1444454"/>
                <a:gd name="connsiteY9" fmla="*/ 1237093 h 1443566"/>
                <a:gd name="connsiteX10" fmla="*/ 0 w 1444454"/>
                <a:gd name="connsiteY10" fmla="*/ 1237093 h 1443566"/>
                <a:gd name="connsiteX0" fmla="*/ 0 w 1444454"/>
                <a:gd name="connsiteY0" fmla="*/ 1237093 h 1443566"/>
                <a:gd name="connsiteX1" fmla="*/ 5121 w 1444454"/>
                <a:gd name="connsiteY1" fmla="*/ 1443566 h 1443566"/>
                <a:gd name="connsiteX2" fmla="*/ 627421 w 1444454"/>
                <a:gd name="connsiteY2" fmla="*/ 1435100 h 1443566"/>
                <a:gd name="connsiteX3" fmla="*/ 1194687 w 1444454"/>
                <a:gd name="connsiteY3" fmla="*/ 1155700 h 1443566"/>
                <a:gd name="connsiteX4" fmla="*/ 1434751 w 1444454"/>
                <a:gd name="connsiteY4" fmla="*/ 601133 h 1443566"/>
                <a:gd name="connsiteX5" fmla="*/ 1444454 w 1444454"/>
                <a:gd name="connsiteY5" fmla="*/ 0 h 1443566"/>
                <a:gd name="connsiteX6" fmla="*/ 1220250 w 1444454"/>
                <a:gd name="connsiteY6" fmla="*/ 0 h 1443566"/>
                <a:gd name="connsiteX7" fmla="*/ 1223376 w 1444454"/>
                <a:gd name="connsiteY7" fmla="*/ 604261 h 1443566"/>
                <a:gd name="connsiteX8" fmla="*/ 1017238 w 1444454"/>
                <a:gd name="connsiteY8" fmla="*/ 1028696 h 1443566"/>
                <a:gd name="connsiteX9" fmla="*/ 604548 w 1444454"/>
                <a:gd name="connsiteY9" fmla="*/ 1237093 h 1443566"/>
                <a:gd name="connsiteX10" fmla="*/ 0 w 1444454"/>
                <a:gd name="connsiteY10" fmla="*/ 1237093 h 1443566"/>
                <a:gd name="connsiteX0" fmla="*/ 0 w 1444454"/>
                <a:gd name="connsiteY0" fmla="*/ 1237093 h 1443566"/>
                <a:gd name="connsiteX1" fmla="*/ 5121 w 1444454"/>
                <a:gd name="connsiteY1" fmla="*/ 1443566 h 1443566"/>
                <a:gd name="connsiteX2" fmla="*/ 627421 w 1444454"/>
                <a:gd name="connsiteY2" fmla="*/ 1435100 h 1443566"/>
                <a:gd name="connsiteX3" fmla="*/ 1194687 w 1444454"/>
                <a:gd name="connsiteY3" fmla="*/ 1155700 h 1443566"/>
                <a:gd name="connsiteX4" fmla="*/ 1434751 w 1444454"/>
                <a:gd name="connsiteY4" fmla="*/ 601133 h 1443566"/>
                <a:gd name="connsiteX5" fmla="*/ 1444454 w 1444454"/>
                <a:gd name="connsiteY5" fmla="*/ 0 h 1443566"/>
                <a:gd name="connsiteX6" fmla="*/ 1207776 w 1444454"/>
                <a:gd name="connsiteY6" fmla="*/ 351717 h 1443566"/>
                <a:gd name="connsiteX7" fmla="*/ 1223376 w 1444454"/>
                <a:gd name="connsiteY7" fmla="*/ 604261 h 1443566"/>
                <a:gd name="connsiteX8" fmla="*/ 1017238 w 1444454"/>
                <a:gd name="connsiteY8" fmla="*/ 1028696 h 1443566"/>
                <a:gd name="connsiteX9" fmla="*/ 604548 w 1444454"/>
                <a:gd name="connsiteY9" fmla="*/ 1237093 h 1443566"/>
                <a:gd name="connsiteX10" fmla="*/ 0 w 1444454"/>
                <a:gd name="connsiteY10" fmla="*/ 1237093 h 1443566"/>
                <a:gd name="connsiteX0" fmla="*/ 0 w 1434751"/>
                <a:gd name="connsiteY0" fmla="*/ 889394 h 1095867"/>
                <a:gd name="connsiteX1" fmla="*/ 5121 w 1434751"/>
                <a:gd name="connsiteY1" fmla="*/ 1095867 h 1095867"/>
                <a:gd name="connsiteX2" fmla="*/ 627421 w 1434751"/>
                <a:gd name="connsiteY2" fmla="*/ 1087401 h 1095867"/>
                <a:gd name="connsiteX3" fmla="*/ 1194687 w 1434751"/>
                <a:gd name="connsiteY3" fmla="*/ 808001 h 1095867"/>
                <a:gd name="connsiteX4" fmla="*/ 1434751 w 1434751"/>
                <a:gd name="connsiteY4" fmla="*/ 253434 h 1095867"/>
                <a:gd name="connsiteX5" fmla="*/ 1433525 w 1434751"/>
                <a:gd name="connsiteY5" fmla="*/ 0 h 1095867"/>
                <a:gd name="connsiteX6" fmla="*/ 1207776 w 1434751"/>
                <a:gd name="connsiteY6" fmla="*/ 4018 h 1095867"/>
                <a:gd name="connsiteX7" fmla="*/ 1223376 w 1434751"/>
                <a:gd name="connsiteY7" fmla="*/ 256562 h 1095867"/>
                <a:gd name="connsiteX8" fmla="*/ 1017238 w 1434751"/>
                <a:gd name="connsiteY8" fmla="*/ 680997 h 1095867"/>
                <a:gd name="connsiteX9" fmla="*/ 604548 w 1434751"/>
                <a:gd name="connsiteY9" fmla="*/ 889394 h 1095867"/>
                <a:gd name="connsiteX10" fmla="*/ 0 w 1434751"/>
                <a:gd name="connsiteY10" fmla="*/ 889394 h 1095867"/>
                <a:gd name="connsiteX0" fmla="*/ 0 w 1434751"/>
                <a:gd name="connsiteY0" fmla="*/ 889394 h 1095867"/>
                <a:gd name="connsiteX1" fmla="*/ 5121 w 1434751"/>
                <a:gd name="connsiteY1" fmla="*/ 1095867 h 1095867"/>
                <a:gd name="connsiteX2" fmla="*/ 627421 w 1434751"/>
                <a:gd name="connsiteY2" fmla="*/ 1087401 h 1095867"/>
                <a:gd name="connsiteX3" fmla="*/ 1194687 w 1434751"/>
                <a:gd name="connsiteY3" fmla="*/ 808001 h 1095867"/>
                <a:gd name="connsiteX4" fmla="*/ 1434751 w 1434751"/>
                <a:gd name="connsiteY4" fmla="*/ 253434 h 1095867"/>
                <a:gd name="connsiteX5" fmla="*/ 1433525 w 1434751"/>
                <a:gd name="connsiteY5" fmla="*/ 0 h 1095867"/>
                <a:gd name="connsiteX6" fmla="*/ 1207778 w 1434751"/>
                <a:gd name="connsiteY6" fmla="*/ 4018 h 1095867"/>
                <a:gd name="connsiteX7" fmla="*/ 1223376 w 1434751"/>
                <a:gd name="connsiteY7" fmla="*/ 256562 h 1095867"/>
                <a:gd name="connsiteX8" fmla="*/ 1017238 w 1434751"/>
                <a:gd name="connsiteY8" fmla="*/ 680997 h 1095867"/>
                <a:gd name="connsiteX9" fmla="*/ 604548 w 1434751"/>
                <a:gd name="connsiteY9" fmla="*/ 889394 h 1095867"/>
                <a:gd name="connsiteX10" fmla="*/ 0 w 1434751"/>
                <a:gd name="connsiteY10" fmla="*/ 889394 h 10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4751" h="1095867">
                  <a:moveTo>
                    <a:pt x="0" y="889394"/>
                  </a:moveTo>
                  <a:cubicBezTo>
                    <a:pt x="1411" y="1010749"/>
                    <a:pt x="3710" y="974512"/>
                    <a:pt x="5121" y="1095867"/>
                  </a:cubicBezTo>
                  <a:lnTo>
                    <a:pt x="627421" y="1087401"/>
                  </a:lnTo>
                  <a:cubicBezTo>
                    <a:pt x="820744" y="1087401"/>
                    <a:pt x="1039465" y="964634"/>
                    <a:pt x="1194687" y="808001"/>
                  </a:cubicBezTo>
                  <a:cubicBezTo>
                    <a:pt x="1338208" y="665479"/>
                    <a:pt x="1430930" y="438290"/>
                    <a:pt x="1434751" y="253434"/>
                  </a:cubicBezTo>
                  <a:cubicBezTo>
                    <a:pt x="1434342" y="168956"/>
                    <a:pt x="1433934" y="84478"/>
                    <a:pt x="1433525" y="0"/>
                  </a:cubicBezTo>
                  <a:lnTo>
                    <a:pt x="1207778" y="4018"/>
                  </a:lnTo>
                  <a:lnTo>
                    <a:pt x="1223376" y="256562"/>
                  </a:lnTo>
                  <a:cubicBezTo>
                    <a:pt x="1217732" y="366629"/>
                    <a:pt x="1099082" y="592097"/>
                    <a:pt x="1017238" y="680997"/>
                  </a:cubicBezTo>
                  <a:cubicBezTo>
                    <a:pt x="960605" y="766274"/>
                    <a:pt x="711793" y="878105"/>
                    <a:pt x="604548" y="889394"/>
                  </a:cubicBezTo>
                  <a:lnTo>
                    <a:pt x="0" y="889394"/>
                  </a:lnTo>
                  <a:close/>
                </a:path>
              </a:pathLst>
            </a:custGeom>
            <a:solidFill>
              <a:sysClr val="window" lastClr="FFFFFF">
                <a:lumMod val="95000"/>
              </a:sysClr>
            </a:solidFill>
            <a:ln w="12700" cap="flat" cmpd="sng" algn="ctr">
              <a:no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92" name="Arc 91"/>
            <p:cNvSpPr/>
            <p:nvPr/>
          </p:nvSpPr>
          <p:spPr>
            <a:xfrm rot="16200000">
              <a:off x="4072285" y="1015492"/>
              <a:ext cx="1019268" cy="1017981"/>
            </a:xfrm>
            <a:prstGeom prst="arc">
              <a:avLst/>
            </a:prstGeom>
            <a:noFill/>
            <a:ln w="1270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cxnSp>
          <p:nvCxnSpPr>
            <p:cNvPr id="93" name="Straight Connector 92"/>
            <p:cNvCxnSpPr/>
            <p:nvPr/>
          </p:nvCxnSpPr>
          <p:spPr>
            <a:xfrm>
              <a:off x="4073141" y="1526995"/>
              <a:ext cx="0" cy="142946"/>
            </a:xfrm>
            <a:prstGeom prst="line">
              <a:avLst/>
            </a:prstGeom>
            <a:noFill/>
            <a:ln w="12700" cap="flat" cmpd="sng" algn="ctr">
              <a:solidFill>
                <a:sysClr val="windowText" lastClr="000000"/>
              </a:solidFill>
              <a:prstDash val="solid"/>
              <a:miter lim="800000"/>
            </a:ln>
            <a:effectLst/>
          </p:spPr>
        </p:cxnSp>
        <p:cxnSp>
          <p:nvCxnSpPr>
            <p:cNvPr id="94" name="Straight Connector 93"/>
            <p:cNvCxnSpPr/>
            <p:nvPr/>
          </p:nvCxnSpPr>
          <p:spPr>
            <a:xfrm>
              <a:off x="3905618" y="1530170"/>
              <a:ext cx="0" cy="136800"/>
            </a:xfrm>
            <a:prstGeom prst="line">
              <a:avLst/>
            </a:prstGeom>
            <a:noFill/>
            <a:ln w="12700" cap="flat" cmpd="sng" algn="ctr">
              <a:solidFill>
                <a:sysClr val="windowText" lastClr="000000"/>
              </a:solidFill>
              <a:prstDash val="solid"/>
              <a:miter lim="800000"/>
            </a:ln>
            <a:effectLst/>
          </p:spPr>
        </p:cxnSp>
        <p:cxnSp>
          <p:nvCxnSpPr>
            <p:cNvPr id="95" name="Straight Connector 94"/>
            <p:cNvCxnSpPr/>
            <p:nvPr/>
          </p:nvCxnSpPr>
          <p:spPr>
            <a:xfrm rot="10800000" flipV="1">
              <a:off x="4565912" y="866249"/>
              <a:ext cx="400050" cy="0"/>
            </a:xfrm>
            <a:prstGeom prst="line">
              <a:avLst/>
            </a:prstGeom>
            <a:noFill/>
            <a:ln w="12700" cap="flat" cmpd="sng" algn="ctr">
              <a:solidFill>
                <a:sysClr val="windowText" lastClr="000000"/>
              </a:solidFill>
              <a:prstDash val="solid"/>
              <a:miter lim="800000"/>
            </a:ln>
            <a:effectLst/>
          </p:spPr>
        </p:cxnSp>
        <p:cxnSp>
          <p:nvCxnSpPr>
            <p:cNvPr id="96" name="Straight Connector 95"/>
            <p:cNvCxnSpPr/>
            <p:nvPr/>
          </p:nvCxnSpPr>
          <p:spPr>
            <a:xfrm rot="10800000" flipV="1">
              <a:off x="4565932" y="1015749"/>
              <a:ext cx="400050" cy="0"/>
            </a:xfrm>
            <a:prstGeom prst="line">
              <a:avLst/>
            </a:prstGeom>
            <a:noFill/>
            <a:ln w="12700" cap="flat" cmpd="sng" algn="ctr">
              <a:solidFill>
                <a:sysClr val="windowText" lastClr="000000"/>
              </a:solidFill>
              <a:prstDash val="solid"/>
              <a:miter lim="800000"/>
            </a:ln>
            <a:effectLst/>
          </p:spPr>
        </p:cxnSp>
        <p:sp>
          <p:nvSpPr>
            <p:cNvPr id="97" name="Arc 96"/>
            <p:cNvSpPr/>
            <p:nvPr/>
          </p:nvSpPr>
          <p:spPr>
            <a:xfrm rot="16200000">
              <a:off x="3907187" y="863813"/>
              <a:ext cx="1332410" cy="1334770"/>
            </a:xfrm>
            <a:prstGeom prst="arc">
              <a:avLst/>
            </a:prstGeom>
            <a:noFill/>
            <a:ln w="1270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98" name="Rectangle 97"/>
            <p:cNvSpPr/>
            <p:nvPr/>
          </p:nvSpPr>
          <p:spPr>
            <a:xfrm rot="3693379">
              <a:off x="4017386" y="574677"/>
              <a:ext cx="183391" cy="1366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99" name="Straight Connector 98"/>
            <p:cNvCxnSpPr/>
            <p:nvPr/>
          </p:nvCxnSpPr>
          <p:spPr>
            <a:xfrm>
              <a:off x="4407799" y="581610"/>
              <a:ext cx="169206" cy="969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904519" y="835205"/>
              <a:ext cx="671618" cy="716148"/>
            </a:xfrm>
            <a:prstGeom prst="line">
              <a:avLst/>
            </a:prstGeom>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19920000">
              <a:off x="3964616" y="712195"/>
              <a:ext cx="460800" cy="158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Text Box 25"/>
            <p:cNvSpPr txBox="1"/>
            <p:nvPr/>
          </p:nvSpPr>
          <p:spPr>
            <a:xfrm>
              <a:off x="52068" y="1741396"/>
              <a:ext cx="1727074" cy="95463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Radius Tan-line to tan-line coverage using curved array probe</a:t>
              </a:r>
            </a:p>
          </p:txBody>
        </p:sp>
        <p:sp>
          <p:nvSpPr>
            <p:cNvPr id="103" name="Text Box 25"/>
            <p:cNvSpPr txBox="1"/>
            <p:nvPr/>
          </p:nvSpPr>
          <p:spPr>
            <a:xfrm>
              <a:off x="1641397" y="1773032"/>
              <a:ext cx="1976140" cy="84772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partial radius coverage</a:t>
              </a:r>
            </a:p>
            <a:p>
              <a:pPr marL="457200" indent="-228600">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using curved array probe</a:t>
              </a:r>
            </a:p>
          </p:txBody>
        </p:sp>
        <p:sp>
          <p:nvSpPr>
            <p:cNvPr id="104" name="Text Box 25"/>
            <p:cNvSpPr txBox="1"/>
            <p:nvPr/>
          </p:nvSpPr>
          <p:spPr>
            <a:xfrm>
              <a:off x="3485248" y="1763059"/>
              <a:ext cx="2043999" cy="93297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partial radius coverage</a:t>
              </a:r>
            </a:p>
            <a:p>
              <a:pPr marL="457200" indent="-228600">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using flat array probe</a:t>
              </a:r>
              <a:endParaRPr lang="en-GB" sz="1400" dirty="0">
                <a:effectLst/>
                <a:latin typeface="Times New Roman" panose="02020603050405020304" pitchFamily="18" charset="0"/>
                <a:ea typeface="Times New Roman" panose="02020603050405020304" pitchFamily="18" charset="0"/>
              </a:endParaRPr>
            </a:p>
          </p:txBody>
        </p:sp>
      </p:grpSp>
      <p:sp>
        <p:nvSpPr>
          <p:cNvPr id="112" name="TextBox 111"/>
          <p:cNvSpPr txBox="1"/>
          <p:nvPr/>
        </p:nvSpPr>
        <p:spPr>
          <a:xfrm>
            <a:off x="4926675" y="6533634"/>
            <a:ext cx="1877985" cy="215444"/>
          </a:xfrm>
          <a:prstGeom prst="rect">
            <a:avLst/>
          </a:prstGeom>
          <a:solidFill>
            <a:schemeClr val="bg1"/>
          </a:solidFill>
          <a:ln w="31750" cmpd="dbl">
            <a:solidFill>
              <a:schemeClr val="accent1"/>
            </a:solidFill>
          </a:ln>
        </p:spPr>
        <p:txBody>
          <a:bodyPr wrap="square" rtlCol="0">
            <a:spAutoFit/>
          </a:bodyPr>
          <a:lstStyle/>
          <a:p>
            <a:pPr algn="ctr"/>
            <a:r>
              <a:rPr lang="en-GB" sz="800" cap="all" dirty="0">
                <a:solidFill>
                  <a:schemeClr val="accent1"/>
                </a:solidFill>
              </a:rPr>
              <a:t>Export Classification - NSR</a:t>
            </a:r>
          </a:p>
        </p:txBody>
      </p:sp>
    </p:spTree>
    <p:extLst>
      <p:ext uri="{BB962C8B-B14F-4D97-AF65-F5344CB8AC3E}">
        <p14:creationId xmlns:p14="http://schemas.microsoft.com/office/powerpoint/2010/main" val="25325545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4613" y="377825"/>
            <a:ext cx="10847387" cy="898525"/>
          </a:xfrm>
          <a:prstGeom prst="rect">
            <a:avLst/>
          </a:prstGeom>
          <a:solidFill>
            <a:schemeClr val="bg1">
              <a:lumMod val="95000"/>
            </a:schemeClr>
          </a:solidFill>
        </p:spPr>
        <p:txBody>
          <a:bodyPr vert="horz" lIns="0" tIns="0" rIns="0" bIns="36000" rtlCol="0" anchor="ctr" anchorCtr="0">
            <a:noAutofit/>
          </a:bodyPr>
          <a:lstStyle>
            <a:lvl1pPr marL="0" indent="0" algn="l" defTabSz="967710" rtl="0" eaLnBrk="1" latinLnBrk="0" hangingPunct="1">
              <a:lnSpc>
                <a:spcPct val="100000"/>
              </a:lnSpc>
              <a:spcBef>
                <a:spcPct val="0"/>
              </a:spcBef>
              <a:buNone/>
              <a:defRPr sz="2600" kern="1200" spc="106" baseline="0">
                <a:solidFill>
                  <a:schemeClr val="tx1"/>
                </a:solidFill>
                <a:latin typeface="+mj-lt"/>
                <a:ea typeface="+mj-ea"/>
                <a:cs typeface="+mj-cs"/>
              </a:defRPr>
            </a:lvl1pPr>
          </a:lstStyle>
          <a:p>
            <a:r>
              <a:rPr lang="en-GB" dirty="0"/>
              <a:t>Aerospace Symposium 2021</a:t>
            </a:r>
          </a:p>
        </p:txBody>
      </p:sp>
      <p:sp>
        <p:nvSpPr>
          <p:cNvPr id="5" name="Text Placeholder 2"/>
          <p:cNvSpPr txBox="1">
            <a:spLocks/>
          </p:cNvSpPr>
          <p:nvPr/>
        </p:nvSpPr>
        <p:spPr>
          <a:xfrm>
            <a:off x="210652" y="1389378"/>
            <a:ext cx="7912268" cy="298993"/>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a:r>
              <a:rPr lang="en-GB" dirty="0"/>
              <a:t>Composites Radius Inspection – Calibration of parameters</a:t>
            </a:r>
          </a:p>
        </p:txBody>
      </p:sp>
      <p:grpSp>
        <p:nvGrpSpPr>
          <p:cNvPr id="2180" name="Group 19"/>
          <p:cNvGrpSpPr>
            <a:grpSpLocks/>
          </p:cNvGrpSpPr>
          <p:nvPr/>
        </p:nvGrpSpPr>
        <p:grpSpPr bwMode="auto">
          <a:xfrm>
            <a:off x="22225" y="30163"/>
            <a:ext cx="368300" cy="336550"/>
            <a:chOff x="0" y="0"/>
            <a:chExt cx="1348" cy="1449"/>
          </a:xfrm>
        </p:grpSpPr>
      </p:grpSp>
      <p:sp>
        <p:nvSpPr>
          <p:cNvPr id="138" name="Text Placeholder 2"/>
          <p:cNvSpPr txBox="1">
            <a:spLocks/>
          </p:cNvSpPr>
          <p:nvPr/>
        </p:nvSpPr>
        <p:spPr>
          <a:xfrm>
            <a:off x="327987" y="1956406"/>
            <a:ext cx="4851720" cy="877869"/>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2"/>
            <a:r>
              <a:rPr lang="en-GB" dirty="0"/>
              <a:t>The spectrum &amp; bandwidth, pulse shape and sensitivity are evaluated using the same “half pipe” </a:t>
            </a:r>
            <a:r>
              <a:rPr lang="en-GB" dirty="0" err="1"/>
              <a:t>cal</a:t>
            </a:r>
            <a:r>
              <a:rPr lang="en-GB" dirty="0"/>
              <a:t> block</a:t>
            </a:r>
          </a:p>
        </p:txBody>
      </p:sp>
      <p:grpSp>
        <p:nvGrpSpPr>
          <p:cNvPr id="95" name="Canvas 100"/>
          <p:cNvGrpSpPr/>
          <p:nvPr/>
        </p:nvGrpSpPr>
        <p:grpSpPr>
          <a:xfrm>
            <a:off x="6082748" y="2316044"/>
            <a:ext cx="5096934" cy="2500175"/>
            <a:chOff x="-76369" y="0"/>
            <a:chExt cx="5711414" cy="2940238"/>
          </a:xfrm>
        </p:grpSpPr>
        <p:sp>
          <p:nvSpPr>
            <p:cNvPr id="96" name="Rectangle 95"/>
            <p:cNvSpPr/>
            <p:nvPr/>
          </p:nvSpPr>
          <p:spPr>
            <a:xfrm>
              <a:off x="0" y="0"/>
              <a:ext cx="5490210" cy="2939415"/>
            </a:xfrm>
            <a:prstGeom prst="rect">
              <a:avLst/>
            </a:prstGeom>
          </p:spPr>
        </p:sp>
        <p:sp>
          <p:nvSpPr>
            <p:cNvPr id="97" name="Block Arc 96"/>
            <p:cNvSpPr/>
            <p:nvPr/>
          </p:nvSpPr>
          <p:spPr>
            <a:xfrm>
              <a:off x="734879" y="1140648"/>
              <a:ext cx="1799590" cy="1799590"/>
            </a:xfrm>
            <a:prstGeom prst="blockArc">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98" name="Straight Connector 97"/>
            <p:cNvCxnSpPr/>
            <p:nvPr/>
          </p:nvCxnSpPr>
          <p:spPr>
            <a:xfrm rot="2700000" flipV="1">
              <a:off x="2384408" y="1117661"/>
              <a:ext cx="0" cy="328999"/>
            </a:xfrm>
            <a:prstGeom prst="line">
              <a:avLst/>
            </a:prstGeom>
            <a:noFill/>
            <a:ln w="12700" cap="flat" cmpd="sng" algn="ctr">
              <a:solidFill>
                <a:sysClr val="windowText" lastClr="000000"/>
              </a:solidFill>
              <a:prstDash val="solid"/>
              <a:miter lim="800000"/>
            </a:ln>
            <a:effectLst/>
          </p:spPr>
        </p:cxnSp>
        <p:cxnSp>
          <p:nvCxnSpPr>
            <p:cNvPr id="99" name="Straight Connector 98"/>
            <p:cNvCxnSpPr/>
            <p:nvPr/>
          </p:nvCxnSpPr>
          <p:spPr>
            <a:xfrm rot="2700000" flipV="1">
              <a:off x="720783" y="1290332"/>
              <a:ext cx="327138" cy="0"/>
            </a:xfrm>
            <a:prstGeom prst="line">
              <a:avLst/>
            </a:prstGeom>
            <a:noFill/>
            <a:ln w="12700" cap="flat" cmpd="sng" algn="ctr">
              <a:solidFill>
                <a:sysClr val="windowText" lastClr="000000"/>
              </a:solidFill>
              <a:prstDash val="solid"/>
              <a:miter lim="800000"/>
            </a:ln>
            <a:effectLst/>
          </p:spPr>
        </p:cxnSp>
        <p:cxnSp>
          <p:nvCxnSpPr>
            <p:cNvPr id="100" name="Straight Connector 99"/>
            <p:cNvCxnSpPr/>
            <p:nvPr/>
          </p:nvCxnSpPr>
          <p:spPr>
            <a:xfrm rot="2700000" flipV="1">
              <a:off x="964943" y="704254"/>
              <a:ext cx="0" cy="548331"/>
            </a:xfrm>
            <a:prstGeom prst="line">
              <a:avLst/>
            </a:prstGeom>
            <a:noFill/>
            <a:ln w="12700" cap="flat" cmpd="sng" algn="ctr">
              <a:solidFill>
                <a:sysClr val="windowText" lastClr="000000"/>
              </a:solidFill>
              <a:prstDash val="solid"/>
              <a:miter lim="800000"/>
            </a:ln>
            <a:effectLst/>
          </p:spPr>
        </p:cxnSp>
        <p:cxnSp>
          <p:nvCxnSpPr>
            <p:cNvPr id="101" name="Straight Connector 100"/>
            <p:cNvCxnSpPr/>
            <p:nvPr/>
          </p:nvCxnSpPr>
          <p:spPr>
            <a:xfrm rot="2700000" flipV="1">
              <a:off x="2035344" y="973073"/>
              <a:ext cx="545230" cy="0"/>
            </a:xfrm>
            <a:prstGeom prst="line">
              <a:avLst/>
            </a:prstGeom>
            <a:noFill/>
            <a:ln w="12700" cap="flat" cmpd="sng" algn="ctr">
              <a:solidFill>
                <a:sysClr val="windowText" lastClr="000000"/>
              </a:solidFill>
              <a:prstDash val="solid"/>
              <a:miter lim="800000"/>
            </a:ln>
            <a:effectLst/>
          </p:spPr>
        </p:cxnSp>
        <p:cxnSp>
          <p:nvCxnSpPr>
            <p:cNvPr id="102" name="Straight Connector 101"/>
            <p:cNvCxnSpPr/>
            <p:nvPr/>
          </p:nvCxnSpPr>
          <p:spPr>
            <a:xfrm>
              <a:off x="1158878" y="784547"/>
              <a:ext cx="977057" cy="0"/>
            </a:xfrm>
            <a:prstGeom prst="line">
              <a:avLst/>
            </a:prstGeom>
            <a:noFill/>
            <a:ln w="12700" cap="flat" cmpd="sng" algn="ctr">
              <a:solidFill>
                <a:sysClr val="windowText" lastClr="000000"/>
              </a:solidFill>
              <a:prstDash val="solid"/>
              <a:miter lim="800000"/>
            </a:ln>
            <a:effectLst/>
          </p:spPr>
        </p:cxnSp>
        <p:sp>
          <p:nvSpPr>
            <p:cNvPr id="103" name="Rectangle 102"/>
            <p:cNvSpPr/>
            <p:nvPr/>
          </p:nvSpPr>
          <p:spPr>
            <a:xfrm>
              <a:off x="1480080" y="437408"/>
              <a:ext cx="345440" cy="347977"/>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Rectangle 103"/>
            <p:cNvSpPr/>
            <p:nvPr/>
          </p:nvSpPr>
          <p:spPr>
            <a:xfrm>
              <a:off x="1576600" y="36023"/>
              <a:ext cx="155680" cy="401320"/>
            </a:xfrm>
            <a:prstGeom prst="rect">
              <a:avLst/>
            </a:prstGeom>
            <a:solidFill>
              <a:srgbClr val="41719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Rectangle 108"/>
            <p:cNvSpPr/>
            <p:nvPr/>
          </p:nvSpPr>
          <p:spPr>
            <a:xfrm>
              <a:off x="2712720" y="1140648"/>
              <a:ext cx="2416810" cy="900047"/>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10" name="Straight Connector 109"/>
            <p:cNvCxnSpPr/>
            <p:nvPr/>
          </p:nvCxnSpPr>
          <p:spPr>
            <a:xfrm>
              <a:off x="2712720" y="1590672"/>
              <a:ext cx="2416810" cy="0"/>
            </a:xfrm>
            <a:prstGeom prst="line">
              <a:avLst/>
            </a:prstGeom>
            <a:noFill/>
            <a:ln w="12700" cap="flat" cmpd="sng" algn="ctr">
              <a:solidFill>
                <a:srgbClr val="5B9BD5">
                  <a:lumMod val="60000"/>
                  <a:lumOff val="40000"/>
                </a:srgbClr>
              </a:solidFill>
              <a:prstDash val="dash"/>
              <a:miter lim="800000"/>
            </a:ln>
            <a:effectLst/>
          </p:spPr>
        </p:cxnSp>
        <p:sp>
          <p:nvSpPr>
            <p:cNvPr id="116" name="Text Box 79"/>
            <p:cNvSpPr txBox="1"/>
            <p:nvPr/>
          </p:nvSpPr>
          <p:spPr>
            <a:xfrm>
              <a:off x="3117446" y="22595"/>
              <a:ext cx="2517599" cy="7868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Note: the radius of the calibration block must match that of the radius probe</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17" name="Straight Arrow Connector 116"/>
            <p:cNvCxnSpPr/>
            <p:nvPr/>
          </p:nvCxnSpPr>
          <p:spPr>
            <a:xfrm>
              <a:off x="734879" y="699546"/>
              <a:ext cx="216145" cy="271348"/>
            </a:xfrm>
            <a:prstGeom prst="straightConnector1">
              <a:avLst/>
            </a:prstGeom>
            <a:noFill/>
            <a:ln w="6350" cap="flat" cmpd="sng" algn="ctr">
              <a:solidFill>
                <a:sysClr val="windowText" lastClr="000000"/>
              </a:solidFill>
              <a:prstDash val="solid"/>
              <a:miter lim="800000"/>
              <a:tailEnd type="triangle"/>
            </a:ln>
            <a:effectLst/>
          </p:spPr>
        </p:cxnSp>
        <p:sp>
          <p:nvSpPr>
            <p:cNvPr id="118" name="Text Box 2885"/>
            <p:cNvSpPr txBox="1"/>
            <p:nvPr/>
          </p:nvSpPr>
          <p:spPr>
            <a:xfrm>
              <a:off x="395431" y="437272"/>
              <a:ext cx="704025" cy="303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Probe</a:t>
              </a:r>
              <a:endParaRPr lang="en-GB" sz="1200">
                <a:effectLst/>
                <a:latin typeface="Times New Roman" panose="02020603050405020304" pitchFamily="18" charset="0"/>
                <a:ea typeface="Times New Roman" panose="02020603050405020304" pitchFamily="18" charset="0"/>
              </a:endParaRPr>
            </a:p>
          </p:txBody>
        </p:sp>
        <p:sp>
          <p:nvSpPr>
            <p:cNvPr id="119" name="Text Box 2885"/>
            <p:cNvSpPr txBox="1"/>
            <p:nvPr/>
          </p:nvSpPr>
          <p:spPr>
            <a:xfrm>
              <a:off x="-76369" y="1265122"/>
              <a:ext cx="959950" cy="5463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000" dirty="0" err="1">
                  <a:solidFill>
                    <a:srgbClr val="000000"/>
                  </a:solidFill>
                  <a:effectLst/>
                  <a:latin typeface="Arial" panose="020B0604020202020204" pitchFamily="34" charset="0"/>
                  <a:ea typeface="Times New Roman" panose="02020603050405020304" pitchFamily="18" charset="0"/>
                </a:rPr>
                <a:t>Rexolite</a:t>
              </a:r>
              <a:r>
                <a:rPr lang="en-GB" sz="1000" dirty="0">
                  <a:solidFill>
                    <a:srgbClr val="000000"/>
                  </a:solidFill>
                  <a:effectLst/>
                  <a:latin typeface="Arial" panose="020B0604020202020204" pitchFamily="34" charset="0"/>
                  <a:ea typeface="Times New Roman" panose="02020603050405020304" pitchFamily="18" charset="0"/>
                </a:rPr>
                <a:t> ® </a:t>
              </a:r>
              <a:endParaRPr lang="en-GB" sz="1200" dirty="0">
                <a:solidFill>
                  <a:srgbClr val="000000"/>
                </a:solidFill>
                <a:effectLst/>
                <a:latin typeface="Arial" panose="020B0604020202020204" pitchFamily="34" charset="0"/>
                <a:ea typeface="Times New Roman" panose="02020603050405020304" pitchFamily="18" charset="0"/>
              </a:endParaRPr>
            </a:p>
            <a:p>
              <a:pPr>
                <a:spcAft>
                  <a:spcPts val="0"/>
                </a:spcAft>
              </a:pPr>
              <a:r>
                <a:rPr lang="en-GB" sz="1000" dirty="0">
                  <a:solidFill>
                    <a:srgbClr val="000000"/>
                  </a:solidFill>
                  <a:effectLst/>
                  <a:latin typeface="Arial" panose="020B0604020202020204" pitchFamily="34" charset="0"/>
                  <a:ea typeface="Times New Roman" panose="02020603050405020304" pitchFamily="18" charset="0"/>
                </a:rPr>
                <a:t>calibration</a:t>
              </a:r>
              <a:endParaRPr lang="en-GB" sz="1200" dirty="0">
                <a:solidFill>
                  <a:srgbClr val="000000"/>
                </a:solidFill>
                <a:effectLst/>
                <a:latin typeface="Arial" panose="020B0604020202020204" pitchFamily="34" charset="0"/>
                <a:ea typeface="Times New Roman" panose="02020603050405020304" pitchFamily="18" charset="0"/>
              </a:endParaRPr>
            </a:p>
            <a:p>
              <a:pPr>
                <a:spcAft>
                  <a:spcPts val="0"/>
                </a:spcAft>
              </a:pPr>
              <a:r>
                <a:rPr lang="en-GB" sz="1000" dirty="0">
                  <a:solidFill>
                    <a:srgbClr val="000000"/>
                  </a:solidFill>
                  <a:effectLst/>
                  <a:latin typeface="Arial" panose="020B0604020202020204" pitchFamily="34" charset="0"/>
                  <a:ea typeface="Times New Roman" panose="02020603050405020304" pitchFamily="18" charset="0"/>
                </a:rPr>
                <a:t>block </a:t>
              </a:r>
              <a:endParaRPr lang="en-GB" sz="1200" dirty="0">
                <a:solidFill>
                  <a:srgbClr val="000000"/>
                </a:solidFill>
                <a:effectLst/>
                <a:latin typeface="Arial" panose="020B0604020202020204" pitchFamily="34" charset="0"/>
                <a:ea typeface="Times New Roman" panose="02020603050405020304" pitchFamily="18" charset="0"/>
              </a:endParaRPr>
            </a:p>
            <a:p>
              <a:pPr>
                <a:spcAft>
                  <a:spcPts val="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dirty="0">
                  <a:effectLst/>
                  <a:latin typeface="Times New Roman" panose="02020603050405020304" pitchFamily="18" charset="0"/>
                  <a:ea typeface="Times New Roman" panose="02020603050405020304" pitchFamily="18" charset="0"/>
                </a:rPr>
                <a:t> </a:t>
              </a:r>
            </a:p>
          </p:txBody>
        </p:sp>
        <p:cxnSp>
          <p:nvCxnSpPr>
            <p:cNvPr id="120" name="Straight Arrow Connector 119"/>
            <p:cNvCxnSpPr/>
            <p:nvPr/>
          </p:nvCxnSpPr>
          <p:spPr>
            <a:xfrm>
              <a:off x="631371" y="1665514"/>
              <a:ext cx="252210" cy="146396"/>
            </a:xfrm>
            <a:prstGeom prst="straightConnector1">
              <a:avLst/>
            </a:prstGeom>
            <a:noFill/>
            <a:ln w="6350" cap="flat" cmpd="sng" algn="ctr">
              <a:solidFill>
                <a:sysClr val="windowText" lastClr="000000"/>
              </a:solidFill>
              <a:prstDash val="solid"/>
              <a:miter lim="800000"/>
              <a:tailEnd type="triangle"/>
            </a:ln>
            <a:effectLst/>
          </p:spPr>
        </p:cxnSp>
      </p:grpSp>
      <p:sp>
        <p:nvSpPr>
          <p:cNvPr id="23" name="TextBox 22"/>
          <p:cNvSpPr txBox="1"/>
          <p:nvPr/>
        </p:nvSpPr>
        <p:spPr>
          <a:xfrm>
            <a:off x="4926675" y="6533634"/>
            <a:ext cx="1877985" cy="215444"/>
          </a:xfrm>
          <a:prstGeom prst="rect">
            <a:avLst/>
          </a:prstGeom>
          <a:solidFill>
            <a:schemeClr val="bg1"/>
          </a:solidFill>
          <a:ln w="31750" cmpd="dbl">
            <a:solidFill>
              <a:schemeClr val="accent1"/>
            </a:solidFill>
          </a:ln>
        </p:spPr>
        <p:txBody>
          <a:bodyPr wrap="square" rtlCol="0">
            <a:spAutoFit/>
          </a:bodyPr>
          <a:lstStyle/>
          <a:p>
            <a:pPr algn="ctr"/>
            <a:r>
              <a:rPr lang="en-GB" sz="800" cap="all" dirty="0">
                <a:solidFill>
                  <a:schemeClr val="accent1"/>
                </a:solidFill>
              </a:rPr>
              <a:t>Export Classification - NSR</a:t>
            </a:r>
          </a:p>
        </p:txBody>
      </p:sp>
    </p:spTree>
    <p:extLst>
      <p:ext uri="{BB962C8B-B14F-4D97-AF65-F5344CB8AC3E}">
        <p14:creationId xmlns:p14="http://schemas.microsoft.com/office/powerpoint/2010/main" val="2366352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4613" y="377825"/>
            <a:ext cx="10847387" cy="898525"/>
          </a:xfrm>
          <a:prstGeom prst="rect">
            <a:avLst/>
          </a:prstGeom>
          <a:solidFill>
            <a:schemeClr val="bg1">
              <a:lumMod val="95000"/>
            </a:schemeClr>
          </a:solidFill>
        </p:spPr>
        <p:txBody>
          <a:bodyPr vert="horz" lIns="0" tIns="0" rIns="0" bIns="36000" rtlCol="0" anchor="ctr" anchorCtr="0">
            <a:noAutofit/>
          </a:bodyPr>
          <a:lstStyle>
            <a:lvl1pPr marL="0" indent="0" algn="l" defTabSz="967710" rtl="0" eaLnBrk="1" latinLnBrk="0" hangingPunct="1">
              <a:lnSpc>
                <a:spcPct val="100000"/>
              </a:lnSpc>
              <a:spcBef>
                <a:spcPct val="0"/>
              </a:spcBef>
              <a:buNone/>
              <a:defRPr sz="2600" kern="1200" spc="106" baseline="0">
                <a:solidFill>
                  <a:schemeClr val="tx1"/>
                </a:solidFill>
                <a:latin typeface="+mj-lt"/>
                <a:ea typeface="+mj-ea"/>
                <a:cs typeface="+mj-cs"/>
              </a:defRPr>
            </a:lvl1pPr>
          </a:lstStyle>
          <a:p>
            <a:r>
              <a:rPr lang="en-GB" dirty="0"/>
              <a:t>Aerospace Symposium 2021</a:t>
            </a:r>
          </a:p>
        </p:txBody>
      </p:sp>
      <p:sp>
        <p:nvSpPr>
          <p:cNvPr id="5" name="Text Placeholder 2"/>
          <p:cNvSpPr txBox="1">
            <a:spLocks/>
          </p:cNvSpPr>
          <p:nvPr/>
        </p:nvSpPr>
        <p:spPr>
          <a:xfrm>
            <a:off x="210652" y="1389378"/>
            <a:ext cx="7912268" cy="298993"/>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a:r>
              <a:rPr lang="en-GB" dirty="0"/>
              <a:t>Composites Radius Inspection – Calibration of parameters</a:t>
            </a:r>
          </a:p>
        </p:txBody>
      </p:sp>
      <p:grpSp>
        <p:nvGrpSpPr>
          <p:cNvPr id="2180" name="Group 19"/>
          <p:cNvGrpSpPr>
            <a:grpSpLocks/>
          </p:cNvGrpSpPr>
          <p:nvPr/>
        </p:nvGrpSpPr>
        <p:grpSpPr bwMode="auto">
          <a:xfrm>
            <a:off x="22225" y="30163"/>
            <a:ext cx="368300" cy="336550"/>
            <a:chOff x="0" y="0"/>
            <a:chExt cx="1348" cy="1449"/>
          </a:xfrm>
        </p:grpSpPr>
      </p:grpSp>
      <p:sp>
        <p:nvSpPr>
          <p:cNvPr id="138" name="Text Placeholder 2"/>
          <p:cNvSpPr txBox="1">
            <a:spLocks/>
          </p:cNvSpPr>
          <p:nvPr/>
        </p:nvSpPr>
        <p:spPr>
          <a:xfrm>
            <a:off x="327987" y="1956406"/>
            <a:ext cx="5577490" cy="2050433"/>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2"/>
            <a:r>
              <a:rPr lang="en-GB" dirty="0"/>
              <a:t>A number of blocks </a:t>
            </a:r>
            <a:r>
              <a:rPr lang="en-GB"/>
              <a:t>are proposed </a:t>
            </a:r>
            <a:r>
              <a:rPr lang="en-GB" dirty="0"/>
              <a:t>here. </a:t>
            </a:r>
          </a:p>
          <a:p>
            <a:pPr lvl="2"/>
            <a:r>
              <a:rPr lang="en-GB" dirty="0"/>
              <a:t>For vertical linearity</a:t>
            </a:r>
          </a:p>
          <a:p>
            <a:pPr lvl="2"/>
            <a:r>
              <a:rPr lang="en-GB" dirty="0"/>
              <a:t>To calibrate resolution and  sensitivity, the whole system must be considered. Therefore the probe is evaluated with the instrument (and shoe where relevant)</a:t>
            </a:r>
          </a:p>
        </p:txBody>
      </p:sp>
      <p:grpSp>
        <p:nvGrpSpPr>
          <p:cNvPr id="111" name="Canvas 2871"/>
          <p:cNvGrpSpPr/>
          <p:nvPr/>
        </p:nvGrpSpPr>
        <p:grpSpPr>
          <a:xfrm>
            <a:off x="6595797" y="1538874"/>
            <a:ext cx="5486400" cy="2188845"/>
            <a:chOff x="0" y="0"/>
            <a:chExt cx="5486400" cy="2188845"/>
          </a:xfrm>
        </p:grpSpPr>
        <p:sp>
          <p:nvSpPr>
            <p:cNvPr id="112" name="Rectangle 111"/>
            <p:cNvSpPr/>
            <p:nvPr/>
          </p:nvSpPr>
          <p:spPr>
            <a:xfrm>
              <a:off x="0" y="0"/>
              <a:ext cx="5486400" cy="2188845"/>
            </a:xfrm>
            <a:prstGeom prst="rect">
              <a:avLst/>
            </a:prstGeom>
          </p:spPr>
        </p:sp>
        <p:sp>
          <p:nvSpPr>
            <p:cNvPr id="113" name="Rectangle 112"/>
            <p:cNvSpPr/>
            <p:nvPr/>
          </p:nvSpPr>
          <p:spPr>
            <a:xfrm>
              <a:off x="2852058" y="892458"/>
              <a:ext cx="1407522" cy="1079119"/>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14" name="Straight Connector 113"/>
            <p:cNvCxnSpPr/>
            <p:nvPr/>
          </p:nvCxnSpPr>
          <p:spPr>
            <a:xfrm>
              <a:off x="1437622" y="655936"/>
              <a:ext cx="504000" cy="0"/>
            </a:xfrm>
            <a:prstGeom prst="line">
              <a:avLst/>
            </a:prstGeom>
            <a:noFill/>
            <a:ln w="12700" cap="flat" cmpd="sng" algn="ctr">
              <a:solidFill>
                <a:sysClr val="windowText" lastClr="000000"/>
              </a:solidFill>
              <a:prstDash val="solid"/>
              <a:miter lim="800000"/>
            </a:ln>
            <a:effectLst/>
          </p:spPr>
        </p:cxnSp>
        <p:sp>
          <p:nvSpPr>
            <p:cNvPr id="115" name="Rectangle 114"/>
            <p:cNvSpPr/>
            <p:nvPr/>
          </p:nvSpPr>
          <p:spPr>
            <a:xfrm>
              <a:off x="1626922" y="265411"/>
              <a:ext cx="99060" cy="215900"/>
            </a:xfrm>
            <a:prstGeom prst="rect">
              <a:avLst/>
            </a:prstGeom>
            <a:solidFill>
              <a:srgbClr val="41719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Oval 120"/>
            <p:cNvSpPr/>
            <p:nvPr/>
          </p:nvSpPr>
          <p:spPr>
            <a:xfrm>
              <a:off x="1128447" y="892791"/>
              <a:ext cx="1079500" cy="1079500"/>
            </a:xfrm>
            <a:prstGeom prst="ellipse">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22" name="Group 121"/>
            <p:cNvGrpSpPr/>
            <p:nvPr/>
          </p:nvGrpSpPr>
          <p:grpSpPr>
            <a:xfrm rot="2700000">
              <a:off x="1354271" y="521118"/>
              <a:ext cx="633393" cy="705751"/>
              <a:chOff x="257462" y="268167"/>
              <a:chExt cx="633393" cy="542730"/>
            </a:xfrm>
          </p:grpSpPr>
          <p:cxnSp>
            <p:nvCxnSpPr>
              <p:cNvPr id="151" name="Straight Connector 150"/>
              <p:cNvCxnSpPr/>
              <p:nvPr/>
            </p:nvCxnSpPr>
            <p:spPr>
              <a:xfrm flipV="1">
                <a:off x="890855" y="268167"/>
                <a:ext cx="0" cy="160195"/>
              </a:xfrm>
              <a:prstGeom prst="line">
                <a:avLst/>
              </a:prstGeom>
              <a:noFill/>
              <a:ln w="12700" cap="flat" cmpd="sng" algn="ctr">
                <a:solidFill>
                  <a:sysClr val="windowText" lastClr="000000"/>
                </a:solidFill>
                <a:prstDash val="solid"/>
                <a:miter lim="800000"/>
              </a:ln>
              <a:effectLst/>
            </p:spPr>
          </p:cxnSp>
          <p:cxnSp>
            <p:nvCxnSpPr>
              <p:cNvPr id="152" name="Straight Connector 151"/>
              <p:cNvCxnSpPr/>
              <p:nvPr/>
            </p:nvCxnSpPr>
            <p:spPr>
              <a:xfrm flipV="1">
                <a:off x="257462" y="810897"/>
                <a:ext cx="160187" cy="0"/>
              </a:xfrm>
              <a:prstGeom prst="line">
                <a:avLst/>
              </a:prstGeom>
              <a:noFill/>
              <a:ln w="12700" cap="flat" cmpd="sng" algn="ctr">
                <a:solidFill>
                  <a:sysClr val="windowText" lastClr="000000"/>
                </a:solidFill>
                <a:prstDash val="solid"/>
                <a:miter lim="800000"/>
              </a:ln>
              <a:effectLst/>
            </p:spPr>
          </p:cxnSp>
          <p:cxnSp>
            <p:nvCxnSpPr>
              <p:cNvPr id="153" name="Straight Connector 152"/>
              <p:cNvCxnSpPr/>
              <p:nvPr/>
            </p:nvCxnSpPr>
            <p:spPr>
              <a:xfrm flipV="1">
                <a:off x="261697" y="539963"/>
                <a:ext cx="0" cy="266700"/>
              </a:xfrm>
              <a:prstGeom prst="line">
                <a:avLst/>
              </a:prstGeom>
              <a:noFill/>
              <a:ln w="12700" cap="flat" cmpd="sng" algn="ctr">
                <a:solidFill>
                  <a:sysClr val="windowText" lastClr="000000"/>
                </a:solidFill>
                <a:prstDash val="solid"/>
                <a:miter lim="800000"/>
              </a:ln>
              <a:effectLst/>
            </p:spPr>
          </p:cxnSp>
          <p:cxnSp>
            <p:nvCxnSpPr>
              <p:cNvPr id="154" name="Straight Connector 153"/>
              <p:cNvCxnSpPr/>
              <p:nvPr/>
            </p:nvCxnSpPr>
            <p:spPr>
              <a:xfrm flipV="1">
                <a:off x="619918" y="272402"/>
                <a:ext cx="266700" cy="0"/>
              </a:xfrm>
              <a:prstGeom prst="line">
                <a:avLst/>
              </a:prstGeom>
              <a:noFill/>
              <a:ln w="12700" cap="flat" cmpd="sng" algn="ctr">
                <a:solidFill>
                  <a:sysClr val="windowText" lastClr="000000"/>
                </a:solidFill>
                <a:prstDash val="solid"/>
                <a:miter lim="800000"/>
              </a:ln>
              <a:effectLst/>
            </p:spPr>
          </p:cxnSp>
        </p:grpSp>
        <p:sp>
          <p:nvSpPr>
            <p:cNvPr id="123" name="Oval 122"/>
            <p:cNvSpPr/>
            <p:nvPr/>
          </p:nvSpPr>
          <p:spPr>
            <a:xfrm>
              <a:off x="1626922" y="1800841"/>
              <a:ext cx="71755" cy="71755"/>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Rectangle 123"/>
            <p:cNvSpPr/>
            <p:nvPr/>
          </p:nvSpPr>
          <p:spPr>
            <a:xfrm>
              <a:off x="1585647" y="476231"/>
              <a:ext cx="179705" cy="179705"/>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Rectangle 124"/>
            <p:cNvSpPr/>
            <p:nvPr/>
          </p:nvSpPr>
          <p:spPr>
            <a:xfrm>
              <a:off x="2852057" y="1802025"/>
              <a:ext cx="962706" cy="72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Text Box 79"/>
            <p:cNvSpPr txBox="1"/>
            <p:nvPr/>
          </p:nvSpPr>
          <p:spPr>
            <a:xfrm>
              <a:off x="2567274" y="58846"/>
              <a:ext cx="2517140" cy="6013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Note: the radius of the calibration block  (R</a:t>
              </a:r>
              <a:r>
                <a:rPr lang="en-GB" sz="10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must match that of the radius probe</a:t>
              </a:r>
              <a:endParaRPr lang="en-GB" sz="1200" dirty="0">
                <a:effectLst/>
                <a:latin typeface="Times New Roman" panose="02020603050405020304" pitchFamily="18" charset="0"/>
                <a:ea typeface="Times New Roman" panose="02020603050405020304" pitchFamily="18" charset="0"/>
              </a:endParaRPr>
            </a:p>
          </p:txBody>
        </p:sp>
        <p:sp>
          <p:nvSpPr>
            <p:cNvPr id="134" name="Text Box 2875"/>
            <p:cNvSpPr txBox="1"/>
            <p:nvPr/>
          </p:nvSpPr>
          <p:spPr>
            <a:xfrm rot="16200000">
              <a:off x="2121932" y="1033197"/>
              <a:ext cx="1054290" cy="6019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000">
                  <a:effectLst/>
                  <a:latin typeface="Arial" panose="020B0604020202020204" pitchFamily="34" charset="0"/>
                  <a:ea typeface="Times New Roman" panose="02020603050405020304" pitchFamily="18" charset="0"/>
                </a:rPr>
                <a:t>¾ </a:t>
              </a:r>
              <a:r>
                <a:rPr lang="en-GB" sz="1000">
                  <a:effectLst/>
                  <a:latin typeface="Arial" panose="020B0604020202020204" pitchFamily="34" charset="0"/>
                  <a:ea typeface="Times New Roman" panose="02020603050405020304" pitchFamily="18" charset="0"/>
                  <a:cs typeface="Times New Roman" panose="02020603050405020304" pitchFamily="18" charset="0"/>
                </a:rPr>
                <a:t>R</a:t>
              </a:r>
              <a:r>
                <a:rPr lang="en-GB" sz="1000" baseline="-25000">
                  <a:effectLst/>
                  <a:latin typeface="Arial" panose="020B0604020202020204" pitchFamily="34" charset="0"/>
                  <a:ea typeface="Times New Roman" panose="02020603050405020304" pitchFamily="18" charset="0"/>
                  <a:cs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p:txBody>
        </p:sp>
        <p:cxnSp>
          <p:nvCxnSpPr>
            <p:cNvPr id="140" name="Straight Connector 139"/>
            <p:cNvCxnSpPr/>
            <p:nvPr/>
          </p:nvCxnSpPr>
          <p:spPr>
            <a:xfrm>
              <a:off x="752475" y="1429497"/>
              <a:ext cx="3967163" cy="0"/>
            </a:xfrm>
            <a:prstGeom prst="line">
              <a:avLst/>
            </a:prstGeom>
            <a:ln w="95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2567275" y="1838519"/>
              <a:ext cx="1354485" cy="340"/>
            </a:xfrm>
            <a:prstGeom prst="line">
              <a:avLst/>
            </a:prstGeom>
            <a:ln w="9525">
              <a:prstDash val="dashDot"/>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a:xfrm flipV="1">
              <a:off x="2638085" y="1419161"/>
              <a:ext cx="0" cy="421200"/>
            </a:xfrm>
            <a:prstGeom prst="straightConnector1">
              <a:avLst/>
            </a:prstGeom>
            <a:ln>
              <a:headEnd type="triangle" w="sm" len="lg"/>
              <a:tailEnd type="triangle" w="sm" len="lg"/>
            </a:ln>
          </p:spPr>
          <p:style>
            <a:lnRef idx="1">
              <a:schemeClr val="dk1"/>
            </a:lnRef>
            <a:fillRef idx="0">
              <a:schemeClr val="dk1"/>
            </a:fillRef>
            <a:effectRef idx="0">
              <a:schemeClr val="dk1"/>
            </a:effectRef>
            <a:fontRef idx="minor">
              <a:schemeClr val="tx1"/>
            </a:fontRef>
          </p:style>
        </p:cxnSp>
        <p:sp>
          <p:nvSpPr>
            <p:cNvPr id="143" name="Text Box 2875"/>
            <p:cNvSpPr txBox="1"/>
            <p:nvPr/>
          </p:nvSpPr>
          <p:spPr>
            <a:xfrm>
              <a:off x="853440" y="1052516"/>
              <a:ext cx="358834" cy="2222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R</a:t>
              </a:r>
              <a:r>
                <a:rPr lang="en-GB" sz="1000" baseline="-25000">
                  <a:effectLst/>
                  <a:latin typeface="Arial" panose="020B0604020202020204" pitchFamily="34" charset="0"/>
                  <a:ea typeface="Times New Roman" panose="02020603050405020304" pitchFamily="18" charset="0"/>
                  <a:cs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p:txBody>
        </p:sp>
        <p:cxnSp>
          <p:nvCxnSpPr>
            <p:cNvPr id="144" name="Straight Arrow Connector 143"/>
            <p:cNvCxnSpPr/>
            <p:nvPr/>
          </p:nvCxnSpPr>
          <p:spPr>
            <a:xfrm>
              <a:off x="1147294" y="1253375"/>
              <a:ext cx="515143" cy="175617"/>
            </a:xfrm>
            <a:prstGeom prst="straightConnector1">
              <a:avLst/>
            </a:prstGeom>
            <a:ln w="9525">
              <a:tailEnd type="triangle" w="sm" len="lg"/>
            </a:ln>
          </p:spPr>
          <p:style>
            <a:lnRef idx="1">
              <a:schemeClr val="dk1"/>
            </a:lnRef>
            <a:fillRef idx="0">
              <a:schemeClr val="dk1"/>
            </a:fillRef>
            <a:effectRef idx="0">
              <a:schemeClr val="dk1"/>
            </a:effectRef>
            <a:fontRef idx="minor">
              <a:schemeClr val="tx1"/>
            </a:fontRef>
          </p:style>
        </p:cxnSp>
        <p:cxnSp>
          <p:nvCxnSpPr>
            <p:cNvPr id="145" name="Straight Connector 144"/>
            <p:cNvCxnSpPr/>
            <p:nvPr/>
          </p:nvCxnSpPr>
          <p:spPr>
            <a:xfrm flipH="1">
              <a:off x="970056" y="1253473"/>
              <a:ext cx="190500" cy="0"/>
            </a:xfrm>
            <a:prstGeom prst="line">
              <a:avLst/>
            </a:prstGeom>
            <a:ln w="9525"/>
          </p:spPr>
          <p:style>
            <a:lnRef idx="1">
              <a:schemeClr val="dk1"/>
            </a:lnRef>
            <a:fillRef idx="0">
              <a:schemeClr val="dk1"/>
            </a:fillRef>
            <a:effectRef idx="0">
              <a:schemeClr val="dk1"/>
            </a:effectRef>
            <a:fontRef idx="minor">
              <a:schemeClr val="tx1"/>
            </a:fontRef>
          </p:style>
        </p:cxnSp>
        <p:cxnSp>
          <p:nvCxnSpPr>
            <p:cNvPr id="146" name="Straight Connector 145"/>
            <p:cNvCxnSpPr/>
            <p:nvPr/>
          </p:nvCxnSpPr>
          <p:spPr>
            <a:xfrm>
              <a:off x="1662437" y="1347996"/>
              <a:ext cx="0" cy="163830"/>
            </a:xfrm>
            <a:prstGeom prst="line">
              <a:avLst/>
            </a:prstGeom>
            <a:ln w="9525">
              <a:prstDash val="dashDot"/>
            </a:ln>
          </p:spPr>
          <p:style>
            <a:lnRef idx="1">
              <a:schemeClr val="dk1"/>
            </a:lnRef>
            <a:fillRef idx="0">
              <a:schemeClr val="dk1"/>
            </a:fillRef>
            <a:effectRef idx="0">
              <a:schemeClr val="dk1"/>
            </a:effectRef>
            <a:fontRef idx="minor">
              <a:schemeClr val="tx1"/>
            </a:fontRef>
          </p:style>
        </p:cxnSp>
        <p:sp>
          <p:nvSpPr>
            <p:cNvPr id="147" name="Text Box 2885"/>
            <p:cNvSpPr txBox="1"/>
            <p:nvPr/>
          </p:nvSpPr>
          <p:spPr>
            <a:xfrm>
              <a:off x="256200" y="1568727"/>
              <a:ext cx="790056" cy="5461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000">
                  <a:solidFill>
                    <a:srgbClr val="000000"/>
                  </a:solidFill>
                  <a:effectLst/>
                  <a:latin typeface="Arial" panose="020B0604020202020204" pitchFamily="34" charset="0"/>
                  <a:ea typeface="Times New Roman" panose="02020603050405020304" pitchFamily="18" charset="0"/>
                </a:rPr>
                <a:t>Rexolite ® </a:t>
              </a:r>
              <a:endParaRPr lang="en-GB" sz="1200">
                <a:effectLst/>
                <a:latin typeface="Times New Roman" panose="02020603050405020304" pitchFamily="18" charset="0"/>
                <a:ea typeface="Times New Roman" panose="02020603050405020304" pitchFamily="18" charset="0"/>
              </a:endParaRPr>
            </a:p>
            <a:p>
              <a:pPr>
                <a:spcAft>
                  <a:spcPts val="0"/>
                </a:spcAft>
              </a:pPr>
              <a:r>
                <a:rPr lang="en-GB" sz="1000">
                  <a:solidFill>
                    <a:srgbClr val="000000"/>
                  </a:solidFill>
                  <a:effectLst/>
                  <a:latin typeface="Arial" panose="020B0604020202020204" pitchFamily="34" charset="0"/>
                  <a:ea typeface="Times New Roman" panose="02020603050405020304" pitchFamily="18" charset="0"/>
                </a:rPr>
                <a:t>calibration</a:t>
              </a:r>
              <a:endParaRPr lang="en-GB" sz="1200">
                <a:effectLst/>
                <a:latin typeface="Times New Roman" panose="02020603050405020304" pitchFamily="18" charset="0"/>
                <a:ea typeface="Times New Roman" panose="02020603050405020304" pitchFamily="18" charset="0"/>
              </a:endParaRPr>
            </a:p>
            <a:p>
              <a:pPr>
                <a:spcAft>
                  <a:spcPts val="0"/>
                </a:spcAft>
              </a:pPr>
              <a:r>
                <a:rPr lang="en-GB" sz="1000">
                  <a:solidFill>
                    <a:srgbClr val="000000"/>
                  </a:solidFill>
                  <a:effectLst/>
                  <a:latin typeface="Arial" panose="020B0604020202020204" pitchFamily="34" charset="0"/>
                  <a:ea typeface="Times New Roman" panose="02020603050405020304" pitchFamily="18" charset="0"/>
                </a:rPr>
                <a:t>block </a:t>
              </a:r>
              <a:endParaRPr lang="en-GB" sz="1200">
                <a:effectLst/>
                <a:latin typeface="Times New Roman" panose="02020603050405020304" pitchFamily="18" charset="0"/>
                <a:ea typeface="Times New Roman" panose="02020603050405020304" pitchFamily="18" charset="0"/>
              </a:endParaRPr>
            </a:p>
            <a:p>
              <a:pPr>
                <a:spcAft>
                  <a:spcPts val="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pPr>
                <a:spcAft>
                  <a:spcPts val="0"/>
                </a:spcAft>
              </a:pPr>
              <a:r>
                <a:rPr lang="en-GB" sz="1200">
                  <a:effectLst/>
                  <a:latin typeface="Times New Roman" panose="02020603050405020304" pitchFamily="18" charset="0"/>
                  <a:ea typeface="Times New Roman" panose="02020603050405020304" pitchFamily="18" charset="0"/>
                </a:rPr>
                <a:t> </a:t>
              </a:r>
            </a:p>
          </p:txBody>
        </p:sp>
        <p:cxnSp>
          <p:nvCxnSpPr>
            <p:cNvPr id="148" name="Straight Arrow Connector 147"/>
            <p:cNvCxnSpPr/>
            <p:nvPr/>
          </p:nvCxnSpPr>
          <p:spPr>
            <a:xfrm flipV="1">
              <a:off x="970056" y="1679719"/>
              <a:ext cx="342560" cy="120956"/>
            </a:xfrm>
            <a:prstGeom prst="straightConnector1">
              <a:avLst/>
            </a:prstGeom>
            <a:ln w="9525">
              <a:tailEnd type="triangle" w="med" len="med"/>
            </a:ln>
          </p:spPr>
          <p:style>
            <a:lnRef idx="1">
              <a:schemeClr val="dk1"/>
            </a:lnRef>
            <a:fillRef idx="0">
              <a:schemeClr val="dk1"/>
            </a:fillRef>
            <a:effectRef idx="0">
              <a:schemeClr val="dk1"/>
            </a:effectRef>
            <a:fontRef idx="minor">
              <a:schemeClr val="tx1"/>
            </a:fontRef>
          </p:style>
        </p:cxnSp>
        <p:cxnSp>
          <p:nvCxnSpPr>
            <p:cNvPr id="149" name="Straight Arrow Connector 148"/>
            <p:cNvCxnSpPr/>
            <p:nvPr/>
          </p:nvCxnSpPr>
          <p:spPr>
            <a:xfrm>
              <a:off x="1008111" y="554420"/>
              <a:ext cx="215900" cy="271145"/>
            </a:xfrm>
            <a:prstGeom prst="straightConnector1">
              <a:avLst/>
            </a:prstGeom>
            <a:noFill/>
            <a:ln w="6350" cap="flat" cmpd="sng" algn="ctr">
              <a:solidFill>
                <a:sysClr val="windowText" lastClr="000000"/>
              </a:solidFill>
              <a:prstDash val="solid"/>
              <a:miter lim="800000"/>
              <a:tailEnd type="triangle"/>
            </a:ln>
            <a:effectLst/>
          </p:spPr>
        </p:cxnSp>
        <p:sp>
          <p:nvSpPr>
            <p:cNvPr id="150" name="Text Box 2885"/>
            <p:cNvSpPr txBox="1"/>
            <p:nvPr/>
          </p:nvSpPr>
          <p:spPr>
            <a:xfrm>
              <a:off x="668386" y="292165"/>
              <a:ext cx="703580" cy="3028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Probe</a:t>
              </a:r>
              <a:endParaRPr lang="en-GB" sz="1200">
                <a:effectLst/>
                <a:latin typeface="Times New Roman" panose="02020603050405020304" pitchFamily="18" charset="0"/>
                <a:ea typeface="Times New Roman" panose="02020603050405020304" pitchFamily="18" charset="0"/>
              </a:endParaRPr>
            </a:p>
          </p:txBody>
        </p:sp>
      </p:grpSp>
      <p:pic>
        <p:nvPicPr>
          <p:cNvPr id="155" name="Picture 154"/>
          <p:cNvPicPr/>
          <p:nvPr/>
        </p:nvPicPr>
        <p:blipFill>
          <a:blip r:embed="rId2" cstate="print">
            <a:extLst>
              <a:ext uri="{28A0092B-C50C-407E-A947-70E740481C1C}">
                <a14:useLocalDpi xmlns:a14="http://schemas.microsoft.com/office/drawing/2010/main" val="0"/>
              </a:ext>
            </a:extLst>
          </a:blip>
          <a:stretch>
            <a:fillRect/>
          </a:stretch>
        </p:blipFill>
        <p:spPr>
          <a:xfrm>
            <a:off x="557123" y="4726343"/>
            <a:ext cx="1047750" cy="1151890"/>
          </a:xfrm>
          <a:prstGeom prst="rect">
            <a:avLst/>
          </a:prstGeom>
        </p:spPr>
      </p:pic>
      <p:pic>
        <p:nvPicPr>
          <p:cNvPr id="156" name="Picture 155"/>
          <p:cNvPicPr/>
          <p:nvPr/>
        </p:nvPicPr>
        <p:blipFill>
          <a:blip r:embed="rId3" cstate="print">
            <a:extLst>
              <a:ext uri="{28A0092B-C50C-407E-A947-70E740481C1C}">
                <a14:useLocalDpi xmlns:a14="http://schemas.microsoft.com/office/drawing/2010/main" val="0"/>
              </a:ext>
            </a:extLst>
          </a:blip>
          <a:stretch>
            <a:fillRect/>
          </a:stretch>
        </p:blipFill>
        <p:spPr>
          <a:xfrm>
            <a:off x="2055647" y="4784722"/>
            <a:ext cx="1061085" cy="1150620"/>
          </a:xfrm>
          <a:prstGeom prst="rect">
            <a:avLst/>
          </a:prstGeom>
        </p:spPr>
      </p:pic>
      <p:sp>
        <p:nvSpPr>
          <p:cNvPr id="6" name="TextBox 5"/>
          <p:cNvSpPr txBox="1"/>
          <p:nvPr/>
        </p:nvSpPr>
        <p:spPr>
          <a:xfrm>
            <a:off x="416496" y="5955170"/>
            <a:ext cx="1329003" cy="485387"/>
          </a:xfrm>
          <a:prstGeom prst="rect">
            <a:avLst/>
          </a:prstGeom>
          <a:noFill/>
        </p:spPr>
        <p:txBody>
          <a:bodyPr wrap="square" lIns="0" tIns="0" rIns="0" bIns="0" rtlCol="0">
            <a:noAutofit/>
          </a:bodyPr>
          <a:lstStyle/>
          <a:p>
            <a:pPr algn="l">
              <a:lnSpc>
                <a:spcPct val="102000"/>
              </a:lnSpc>
            </a:pPr>
            <a:r>
              <a:rPr lang="en-GB" sz="1200" dirty="0"/>
              <a:t>Far surface resolution block</a:t>
            </a:r>
          </a:p>
        </p:txBody>
      </p:sp>
      <p:sp>
        <p:nvSpPr>
          <p:cNvPr id="157" name="TextBox 156"/>
          <p:cNvSpPr txBox="1"/>
          <p:nvPr/>
        </p:nvSpPr>
        <p:spPr>
          <a:xfrm>
            <a:off x="1662033" y="4455915"/>
            <a:ext cx="1329003" cy="485387"/>
          </a:xfrm>
          <a:prstGeom prst="rect">
            <a:avLst/>
          </a:prstGeom>
          <a:noFill/>
        </p:spPr>
        <p:txBody>
          <a:bodyPr wrap="square" lIns="0" tIns="0" rIns="0" bIns="0" rtlCol="0">
            <a:noAutofit/>
          </a:bodyPr>
          <a:lstStyle/>
          <a:p>
            <a:pPr algn="l">
              <a:lnSpc>
                <a:spcPct val="102000"/>
              </a:lnSpc>
            </a:pPr>
            <a:r>
              <a:rPr lang="en-GB" sz="1200" dirty="0"/>
              <a:t>Internal radii:</a:t>
            </a:r>
          </a:p>
        </p:txBody>
      </p:sp>
      <p:pic>
        <p:nvPicPr>
          <p:cNvPr id="158" name="Picture 157"/>
          <p:cNvPicPr/>
          <p:nvPr/>
        </p:nvPicPr>
        <p:blipFill>
          <a:blip r:embed="rId4" cstate="print">
            <a:extLst>
              <a:ext uri="{28A0092B-C50C-407E-A947-70E740481C1C}">
                <a14:useLocalDpi xmlns:a14="http://schemas.microsoft.com/office/drawing/2010/main" val="0"/>
              </a:ext>
            </a:extLst>
          </a:blip>
          <a:stretch>
            <a:fillRect/>
          </a:stretch>
        </p:blipFill>
        <p:spPr>
          <a:xfrm>
            <a:off x="3880655" y="4926074"/>
            <a:ext cx="1125220" cy="1151890"/>
          </a:xfrm>
          <a:prstGeom prst="rect">
            <a:avLst/>
          </a:prstGeom>
        </p:spPr>
      </p:pic>
      <p:pic>
        <p:nvPicPr>
          <p:cNvPr id="159" name="Picture 158"/>
          <p:cNvPicPr/>
          <p:nvPr/>
        </p:nvPicPr>
        <p:blipFill>
          <a:blip r:embed="rId5" cstate="print">
            <a:extLst>
              <a:ext uri="{28A0092B-C50C-407E-A947-70E740481C1C}">
                <a14:useLocalDpi xmlns:a14="http://schemas.microsoft.com/office/drawing/2010/main" val="0"/>
              </a:ext>
            </a:extLst>
          </a:blip>
          <a:stretch>
            <a:fillRect/>
          </a:stretch>
        </p:blipFill>
        <p:spPr>
          <a:xfrm>
            <a:off x="5089541" y="4926074"/>
            <a:ext cx="1149985" cy="1151890"/>
          </a:xfrm>
          <a:prstGeom prst="rect">
            <a:avLst/>
          </a:prstGeom>
        </p:spPr>
      </p:pic>
      <p:sp>
        <p:nvSpPr>
          <p:cNvPr id="160" name="TextBox 159"/>
          <p:cNvSpPr txBox="1"/>
          <p:nvPr/>
        </p:nvSpPr>
        <p:spPr>
          <a:xfrm>
            <a:off x="3700197" y="6197863"/>
            <a:ext cx="1329003" cy="485387"/>
          </a:xfrm>
          <a:prstGeom prst="rect">
            <a:avLst/>
          </a:prstGeom>
          <a:noFill/>
        </p:spPr>
        <p:txBody>
          <a:bodyPr wrap="square" lIns="0" tIns="0" rIns="0" bIns="0" rtlCol="0">
            <a:noAutofit/>
          </a:bodyPr>
          <a:lstStyle/>
          <a:p>
            <a:pPr algn="l">
              <a:lnSpc>
                <a:spcPct val="102000"/>
              </a:lnSpc>
            </a:pPr>
            <a:r>
              <a:rPr lang="en-GB" sz="1200" dirty="0"/>
              <a:t>Far surface resolution block</a:t>
            </a:r>
          </a:p>
        </p:txBody>
      </p:sp>
      <p:sp>
        <p:nvSpPr>
          <p:cNvPr id="161" name="TextBox 160"/>
          <p:cNvSpPr txBox="1"/>
          <p:nvPr/>
        </p:nvSpPr>
        <p:spPr>
          <a:xfrm>
            <a:off x="5787838" y="6006484"/>
            <a:ext cx="1329003" cy="485387"/>
          </a:xfrm>
          <a:prstGeom prst="rect">
            <a:avLst/>
          </a:prstGeom>
          <a:noFill/>
        </p:spPr>
        <p:txBody>
          <a:bodyPr wrap="square" lIns="0" tIns="0" rIns="0" bIns="0" rtlCol="0">
            <a:noAutofit/>
          </a:bodyPr>
          <a:lstStyle/>
          <a:p>
            <a:pPr algn="l">
              <a:lnSpc>
                <a:spcPct val="102000"/>
              </a:lnSpc>
            </a:pPr>
            <a:r>
              <a:rPr lang="en-GB" sz="1200" dirty="0"/>
              <a:t>Entry surface resolution block</a:t>
            </a:r>
          </a:p>
        </p:txBody>
      </p:sp>
      <p:pic>
        <p:nvPicPr>
          <p:cNvPr id="163" name="Picture 162"/>
          <p:cNvPicPr/>
          <p:nvPr/>
        </p:nvPicPr>
        <p:blipFill>
          <a:blip r:embed="rId6" cstate="print">
            <a:extLst>
              <a:ext uri="{28A0092B-C50C-407E-A947-70E740481C1C}">
                <a14:useLocalDpi xmlns:a14="http://schemas.microsoft.com/office/drawing/2010/main" val="0"/>
              </a:ext>
            </a:extLst>
          </a:blip>
          <a:stretch>
            <a:fillRect/>
          </a:stretch>
        </p:blipFill>
        <p:spPr>
          <a:xfrm>
            <a:off x="7681699" y="5045973"/>
            <a:ext cx="1082040" cy="1151890"/>
          </a:xfrm>
          <a:prstGeom prst="rect">
            <a:avLst/>
          </a:prstGeom>
        </p:spPr>
      </p:pic>
      <p:pic>
        <p:nvPicPr>
          <p:cNvPr id="164" name="Picture 163"/>
          <p:cNvPicPr/>
          <p:nvPr/>
        </p:nvPicPr>
        <p:blipFill>
          <a:blip r:embed="rId7" cstate="print">
            <a:extLst>
              <a:ext uri="{28A0092B-C50C-407E-A947-70E740481C1C}">
                <a14:useLocalDpi xmlns:a14="http://schemas.microsoft.com/office/drawing/2010/main" val="0"/>
              </a:ext>
            </a:extLst>
          </a:blip>
          <a:stretch>
            <a:fillRect/>
          </a:stretch>
        </p:blipFill>
        <p:spPr>
          <a:xfrm>
            <a:off x="9071539" y="5157216"/>
            <a:ext cx="1133475" cy="1151890"/>
          </a:xfrm>
          <a:prstGeom prst="rect">
            <a:avLst/>
          </a:prstGeom>
        </p:spPr>
      </p:pic>
      <p:sp>
        <p:nvSpPr>
          <p:cNvPr id="166" name="TextBox 165"/>
          <p:cNvSpPr txBox="1"/>
          <p:nvPr/>
        </p:nvSpPr>
        <p:spPr>
          <a:xfrm>
            <a:off x="2135493" y="6107570"/>
            <a:ext cx="1329003" cy="485387"/>
          </a:xfrm>
          <a:prstGeom prst="rect">
            <a:avLst/>
          </a:prstGeom>
          <a:noFill/>
        </p:spPr>
        <p:txBody>
          <a:bodyPr wrap="square" lIns="0" tIns="0" rIns="0" bIns="0" rtlCol="0">
            <a:noAutofit/>
          </a:bodyPr>
          <a:lstStyle/>
          <a:p>
            <a:pPr algn="l">
              <a:lnSpc>
                <a:spcPct val="102000"/>
              </a:lnSpc>
            </a:pPr>
            <a:r>
              <a:rPr lang="en-GB" sz="1200" dirty="0"/>
              <a:t>Entry surface resolution block</a:t>
            </a:r>
          </a:p>
        </p:txBody>
      </p:sp>
      <p:sp>
        <p:nvSpPr>
          <p:cNvPr id="167" name="TextBox 166"/>
          <p:cNvSpPr txBox="1"/>
          <p:nvPr/>
        </p:nvSpPr>
        <p:spPr>
          <a:xfrm>
            <a:off x="4858647" y="4484897"/>
            <a:ext cx="1329003" cy="485387"/>
          </a:xfrm>
          <a:prstGeom prst="rect">
            <a:avLst/>
          </a:prstGeom>
          <a:noFill/>
        </p:spPr>
        <p:txBody>
          <a:bodyPr wrap="square" lIns="0" tIns="0" rIns="0" bIns="0" rtlCol="0">
            <a:noAutofit/>
          </a:bodyPr>
          <a:lstStyle/>
          <a:p>
            <a:pPr algn="l">
              <a:lnSpc>
                <a:spcPct val="102000"/>
              </a:lnSpc>
            </a:pPr>
            <a:r>
              <a:rPr lang="en-GB" sz="1200" dirty="0"/>
              <a:t>External radii:</a:t>
            </a:r>
          </a:p>
        </p:txBody>
      </p:sp>
      <p:sp>
        <p:nvSpPr>
          <p:cNvPr id="168" name="TextBox 167"/>
          <p:cNvSpPr txBox="1"/>
          <p:nvPr/>
        </p:nvSpPr>
        <p:spPr>
          <a:xfrm>
            <a:off x="7548794" y="4586725"/>
            <a:ext cx="1329003" cy="485387"/>
          </a:xfrm>
          <a:prstGeom prst="rect">
            <a:avLst/>
          </a:prstGeom>
          <a:noFill/>
        </p:spPr>
        <p:txBody>
          <a:bodyPr wrap="square" lIns="0" tIns="0" rIns="0" bIns="0" rtlCol="0">
            <a:noAutofit/>
          </a:bodyPr>
          <a:lstStyle/>
          <a:p>
            <a:pPr algn="l">
              <a:lnSpc>
                <a:spcPct val="102000"/>
              </a:lnSpc>
            </a:pPr>
            <a:r>
              <a:rPr lang="en-GB" sz="1200" dirty="0"/>
              <a:t>Internal radius sensitivity block</a:t>
            </a:r>
          </a:p>
        </p:txBody>
      </p:sp>
      <p:sp>
        <p:nvSpPr>
          <p:cNvPr id="169" name="TextBox 168"/>
          <p:cNvSpPr txBox="1"/>
          <p:nvPr/>
        </p:nvSpPr>
        <p:spPr>
          <a:xfrm>
            <a:off x="9447854" y="4599702"/>
            <a:ext cx="1329003" cy="485387"/>
          </a:xfrm>
          <a:prstGeom prst="rect">
            <a:avLst/>
          </a:prstGeom>
          <a:noFill/>
        </p:spPr>
        <p:txBody>
          <a:bodyPr wrap="square" lIns="0" tIns="0" rIns="0" bIns="0" rtlCol="0">
            <a:noAutofit/>
          </a:bodyPr>
          <a:lstStyle/>
          <a:p>
            <a:pPr algn="l">
              <a:lnSpc>
                <a:spcPct val="102000"/>
              </a:lnSpc>
            </a:pPr>
            <a:r>
              <a:rPr lang="en-GB" sz="1200" dirty="0"/>
              <a:t>External radius sensitivity block</a:t>
            </a:r>
          </a:p>
        </p:txBody>
      </p:sp>
      <p:sp>
        <p:nvSpPr>
          <p:cNvPr id="48" name="Right Arrow 47"/>
          <p:cNvSpPr/>
          <p:nvPr/>
        </p:nvSpPr>
        <p:spPr>
          <a:xfrm>
            <a:off x="2883703" y="2427938"/>
            <a:ext cx="4223254" cy="255797"/>
          </a:xfrm>
          <a:prstGeom prst="rightArrow">
            <a:avLst>
              <a:gd name="adj1" fmla="val 36678"/>
              <a:gd name="adj2" fmla="val 76644"/>
            </a:avLst>
          </a:prstGeom>
          <a:ln/>
        </p:spPr>
        <p:style>
          <a:lnRef idx="2">
            <a:schemeClr val="dk1"/>
          </a:lnRef>
          <a:fillRef idx="1">
            <a:schemeClr val="lt1"/>
          </a:fillRef>
          <a:effectRef idx="0">
            <a:schemeClr val="dk1"/>
          </a:effectRef>
          <a:fontRef idx="minor">
            <a:schemeClr val="dk1"/>
          </a:fontRef>
        </p:style>
        <p:txBody>
          <a:bodyPr rtlCol="0" anchor="ctr"/>
          <a:lstStyle/>
          <a:p>
            <a:pPr algn="ctr">
              <a:lnSpc>
                <a:spcPct val="102000"/>
              </a:lnSpc>
              <a:spcBef>
                <a:spcPts val="500"/>
              </a:spcBef>
              <a:spcAft>
                <a:spcPts val="500"/>
              </a:spcAft>
            </a:pPr>
            <a:endParaRPr lang="en-GB" dirty="0" err="1"/>
          </a:p>
        </p:txBody>
      </p:sp>
      <p:sp>
        <p:nvSpPr>
          <p:cNvPr id="49" name="Down Arrow 48"/>
          <p:cNvSpPr/>
          <p:nvPr/>
        </p:nvSpPr>
        <p:spPr>
          <a:xfrm>
            <a:off x="3347387" y="3814520"/>
            <a:ext cx="234217" cy="364547"/>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lnSpc>
                <a:spcPct val="102000"/>
              </a:lnSpc>
              <a:spcBef>
                <a:spcPts val="500"/>
              </a:spcBef>
              <a:spcAft>
                <a:spcPts val="500"/>
              </a:spcAft>
            </a:pPr>
            <a:endParaRPr lang="en-GB" dirty="0" err="1"/>
          </a:p>
        </p:txBody>
      </p:sp>
      <p:sp>
        <p:nvSpPr>
          <p:cNvPr id="50" name="TextBox 49"/>
          <p:cNvSpPr txBox="1"/>
          <p:nvPr/>
        </p:nvSpPr>
        <p:spPr>
          <a:xfrm>
            <a:off x="4926675" y="6533634"/>
            <a:ext cx="1877985" cy="215444"/>
          </a:xfrm>
          <a:prstGeom prst="rect">
            <a:avLst/>
          </a:prstGeom>
          <a:solidFill>
            <a:schemeClr val="bg1"/>
          </a:solidFill>
          <a:ln w="31750" cmpd="dbl">
            <a:solidFill>
              <a:schemeClr val="accent1"/>
            </a:solidFill>
          </a:ln>
        </p:spPr>
        <p:txBody>
          <a:bodyPr wrap="square" rtlCol="0">
            <a:spAutoFit/>
          </a:bodyPr>
          <a:lstStyle/>
          <a:p>
            <a:pPr algn="ctr"/>
            <a:r>
              <a:rPr lang="en-GB" sz="800" cap="all" dirty="0">
                <a:solidFill>
                  <a:schemeClr val="accent1"/>
                </a:solidFill>
              </a:rPr>
              <a:t>Export Classification - NSR</a:t>
            </a:r>
          </a:p>
        </p:txBody>
      </p:sp>
    </p:spTree>
    <p:extLst>
      <p:ext uri="{BB962C8B-B14F-4D97-AF65-F5344CB8AC3E}">
        <p14:creationId xmlns:p14="http://schemas.microsoft.com/office/powerpoint/2010/main" val="6150485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4613" y="377825"/>
            <a:ext cx="10847387" cy="898525"/>
          </a:xfrm>
          <a:prstGeom prst="rect">
            <a:avLst/>
          </a:prstGeom>
          <a:solidFill>
            <a:schemeClr val="bg1">
              <a:lumMod val="95000"/>
            </a:schemeClr>
          </a:solidFill>
        </p:spPr>
        <p:txBody>
          <a:bodyPr vert="horz" lIns="0" tIns="0" rIns="0" bIns="36000" rtlCol="0" anchor="ctr" anchorCtr="0">
            <a:noAutofit/>
          </a:bodyPr>
          <a:lstStyle>
            <a:lvl1pPr marL="0" indent="0" algn="l" defTabSz="967710" rtl="0" eaLnBrk="1" latinLnBrk="0" hangingPunct="1">
              <a:lnSpc>
                <a:spcPct val="100000"/>
              </a:lnSpc>
              <a:spcBef>
                <a:spcPct val="0"/>
              </a:spcBef>
              <a:buNone/>
              <a:defRPr sz="2600" kern="1200" spc="106" baseline="0">
                <a:solidFill>
                  <a:schemeClr val="tx1"/>
                </a:solidFill>
                <a:latin typeface="+mj-lt"/>
                <a:ea typeface="+mj-ea"/>
                <a:cs typeface="+mj-cs"/>
              </a:defRPr>
            </a:lvl1pPr>
          </a:lstStyle>
          <a:p>
            <a:r>
              <a:rPr lang="en-GB" dirty="0"/>
              <a:t>Aerospace Symposium 2021</a:t>
            </a:r>
          </a:p>
        </p:txBody>
      </p:sp>
      <p:sp>
        <p:nvSpPr>
          <p:cNvPr id="5" name="Text Placeholder 2"/>
          <p:cNvSpPr txBox="1">
            <a:spLocks/>
          </p:cNvSpPr>
          <p:nvPr/>
        </p:nvSpPr>
        <p:spPr>
          <a:xfrm>
            <a:off x="210652" y="1389378"/>
            <a:ext cx="7912268" cy="1153457"/>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a:r>
              <a:rPr lang="en-GB" dirty="0"/>
              <a:t>Composites Radius Inspection – Calibration of parameters</a:t>
            </a:r>
          </a:p>
          <a:p>
            <a:pPr lvl="1"/>
            <a:endParaRPr lang="en-GB" dirty="0"/>
          </a:p>
          <a:p>
            <a:pPr lvl="1"/>
            <a:endParaRPr lang="en-GB" dirty="0"/>
          </a:p>
        </p:txBody>
      </p:sp>
      <p:grpSp>
        <p:nvGrpSpPr>
          <p:cNvPr id="2180" name="Group 19"/>
          <p:cNvGrpSpPr>
            <a:grpSpLocks/>
          </p:cNvGrpSpPr>
          <p:nvPr/>
        </p:nvGrpSpPr>
        <p:grpSpPr bwMode="auto">
          <a:xfrm>
            <a:off x="22225" y="30163"/>
            <a:ext cx="368300" cy="336550"/>
            <a:chOff x="0" y="0"/>
            <a:chExt cx="1348" cy="1449"/>
          </a:xfrm>
        </p:grpSpPr>
      </p:grpSp>
      <p:sp>
        <p:nvSpPr>
          <p:cNvPr id="138" name="Text Placeholder 2"/>
          <p:cNvSpPr txBox="1">
            <a:spLocks/>
          </p:cNvSpPr>
          <p:nvPr/>
        </p:nvSpPr>
        <p:spPr>
          <a:xfrm>
            <a:off x="327988" y="1956406"/>
            <a:ext cx="4016832" cy="1153457"/>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2"/>
            <a:r>
              <a:rPr lang="en-GB" dirty="0"/>
              <a:t>Backlash and overlapping</a:t>
            </a:r>
          </a:p>
          <a:p>
            <a:pPr lvl="2"/>
            <a:r>
              <a:rPr lang="en-GB" dirty="0"/>
              <a:t>Normalisation</a:t>
            </a:r>
          </a:p>
          <a:p>
            <a:pPr lvl="2"/>
            <a:r>
              <a:rPr lang="en-GB" dirty="0"/>
              <a:t>Defect Sizing</a:t>
            </a:r>
          </a:p>
        </p:txBody>
      </p:sp>
      <p:cxnSp>
        <p:nvCxnSpPr>
          <p:cNvPr id="3" name="Straight Arrow Connector 2"/>
          <p:cNvCxnSpPr/>
          <p:nvPr/>
        </p:nvCxnSpPr>
        <p:spPr>
          <a:xfrm>
            <a:off x="3569503" y="2131645"/>
            <a:ext cx="3931369" cy="15207"/>
          </a:xfrm>
          <a:prstGeom prst="straightConnector1">
            <a:avLst/>
          </a:prstGeom>
          <a:ln w="19050">
            <a:tailEnd type="arrow" w="lg" len="lg"/>
          </a:ln>
        </p:spPr>
        <p:style>
          <a:lnRef idx="1">
            <a:schemeClr val="dk1"/>
          </a:lnRef>
          <a:fillRef idx="0">
            <a:schemeClr val="dk1"/>
          </a:fillRef>
          <a:effectRef idx="0">
            <a:schemeClr val="dk1"/>
          </a:effectRef>
          <a:fontRef idx="minor">
            <a:schemeClr val="tx1"/>
          </a:fontRef>
        </p:style>
      </p:cxnSp>
      <p:grpSp>
        <p:nvGrpSpPr>
          <p:cNvPr id="48" name="Canvas 485"/>
          <p:cNvGrpSpPr/>
          <p:nvPr/>
        </p:nvGrpSpPr>
        <p:grpSpPr>
          <a:xfrm>
            <a:off x="6774851" y="1529320"/>
            <a:ext cx="5535768" cy="2565400"/>
            <a:chOff x="-45558" y="0"/>
            <a:chExt cx="5535768" cy="2565400"/>
          </a:xfrm>
        </p:grpSpPr>
        <p:sp>
          <p:nvSpPr>
            <p:cNvPr id="49" name="Rectangle 48"/>
            <p:cNvSpPr/>
            <p:nvPr/>
          </p:nvSpPr>
          <p:spPr>
            <a:xfrm>
              <a:off x="0" y="0"/>
              <a:ext cx="5490210" cy="2565400"/>
            </a:xfrm>
            <a:prstGeom prst="rect">
              <a:avLst/>
            </a:prstGeom>
          </p:spPr>
        </p:sp>
        <p:sp>
          <p:nvSpPr>
            <p:cNvPr id="50" name="Freeform 49"/>
            <p:cNvSpPr/>
            <p:nvPr/>
          </p:nvSpPr>
          <p:spPr>
            <a:xfrm rot="10800000">
              <a:off x="3675607" y="1230207"/>
              <a:ext cx="1063441" cy="795773"/>
            </a:xfrm>
            <a:custGeom>
              <a:avLst/>
              <a:gdLst>
                <a:gd name="connsiteX0" fmla="*/ 0 w 1443567"/>
                <a:gd name="connsiteY0" fmla="*/ 1079500 h 1443566"/>
                <a:gd name="connsiteX1" fmla="*/ 4234 w 1443567"/>
                <a:gd name="connsiteY1" fmla="*/ 1443566 h 1443566"/>
                <a:gd name="connsiteX2" fmla="*/ 626534 w 1443567"/>
                <a:gd name="connsiteY2" fmla="*/ 1435100 h 1443566"/>
                <a:gd name="connsiteX3" fmla="*/ 1231900 w 1443567"/>
                <a:gd name="connsiteY3" fmla="*/ 1113366 h 1443566"/>
                <a:gd name="connsiteX4" fmla="*/ 1439334 w 1443567"/>
                <a:gd name="connsiteY4" fmla="*/ 558800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9334 w 1443567"/>
                <a:gd name="connsiteY4" fmla="*/ 558800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81352 w 1443567"/>
                <a:gd name="connsiteY6" fmla="*/ 373444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37449"/>
                <a:gd name="connsiteY0" fmla="*/ 711575 h 1075641"/>
                <a:gd name="connsiteX1" fmla="*/ 4234 w 1437449"/>
                <a:gd name="connsiteY1" fmla="*/ 1075641 h 1075641"/>
                <a:gd name="connsiteX2" fmla="*/ 626534 w 1437449"/>
                <a:gd name="connsiteY2" fmla="*/ 1067175 h 1075641"/>
                <a:gd name="connsiteX3" fmla="*/ 1193800 w 1437449"/>
                <a:gd name="connsiteY3" fmla="*/ 787775 h 1075641"/>
                <a:gd name="connsiteX4" fmla="*/ 1433864 w 1437449"/>
                <a:gd name="connsiteY4" fmla="*/ 233208 h 1075641"/>
                <a:gd name="connsiteX5" fmla="*/ 1437449 w 1437449"/>
                <a:gd name="connsiteY5" fmla="*/ 0 h 1075641"/>
                <a:gd name="connsiteX6" fmla="*/ 1081352 w 1437449"/>
                <a:gd name="connsiteY6" fmla="*/ 5519 h 1075641"/>
                <a:gd name="connsiteX7" fmla="*/ 1075267 w 1437449"/>
                <a:gd name="connsiteY7" fmla="*/ 228975 h 1075641"/>
                <a:gd name="connsiteX8" fmla="*/ 905934 w 1437449"/>
                <a:gd name="connsiteY8" fmla="*/ 571875 h 1075641"/>
                <a:gd name="connsiteX9" fmla="*/ 584200 w 1437449"/>
                <a:gd name="connsiteY9" fmla="*/ 707341 h 1075641"/>
                <a:gd name="connsiteX10" fmla="*/ 0 w 1437449"/>
                <a:gd name="connsiteY10" fmla="*/ 711575 h 1075641"/>
                <a:gd name="connsiteX0" fmla="*/ 0 w 1437449"/>
                <a:gd name="connsiteY0" fmla="*/ 711576 h 1075642"/>
                <a:gd name="connsiteX1" fmla="*/ 4234 w 1437449"/>
                <a:gd name="connsiteY1" fmla="*/ 1075642 h 1075642"/>
                <a:gd name="connsiteX2" fmla="*/ 626534 w 1437449"/>
                <a:gd name="connsiteY2" fmla="*/ 1067176 h 1075642"/>
                <a:gd name="connsiteX3" fmla="*/ 1193800 w 1437449"/>
                <a:gd name="connsiteY3" fmla="*/ 787776 h 1075642"/>
                <a:gd name="connsiteX4" fmla="*/ 1433864 w 1437449"/>
                <a:gd name="connsiteY4" fmla="*/ 233209 h 1075642"/>
                <a:gd name="connsiteX5" fmla="*/ 1437449 w 1437449"/>
                <a:gd name="connsiteY5" fmla="*/ 1 h 1075642"/>
                <a:gd name="connsiteX6" fmla="*/ 1081352 w 1437449"/>
                <a:gd name="connsiteY6" fmla="*/ 0 h 1075642"/>
                <a:gd name="connsiteX7" fmla="*/ 1075267 w 1437449"/>
                <a:gd name="connsiteY7" fmla="*/ 228976 h 1075642"/>
                <a:gd name="connsiteX8" fmla="*/ 905934 w 1437449"/>
                <a:gd name="connsiteY8" fmla="*/ 571876 h 1075642"/>
                <a:gd name="connsiteX9" fmla="*/ 584200 w 1437449"/>
                <a:gd name="connsiteY9" fmla="*/ 707342 h 1075642"/>
                <a:gd name="connsiteX10" fmla="*/ 0 w 1437449"/>
                <a:gd name="connsiteY10" fmla="*/ 711576 h 10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7449" h="1075642">
                  <a:moveTo>
                    <a:pt x="0" y="711576"/>
                  </a:moveTo>
                  <a:cubicBezTo>
                    <a:pt x="1411" y="832931"/>
                    <a:pt x="2823" y="954287"/>
                    <a:pt x="4234" y="1075642"/>
                  </a:cubicBezTo>
                  <a:lnTo>
                    <a:pt x="626534" y="1067176"/>
                  </a:lnTo>
                  <a:cubicBezTo>
                    <a:pt x="819857" y="1067176"/>
                    <a:pt x="1038578" y="944409"/>
                    <a:pt x="1193800" y="787776"/>
                  </a:cubicBezTo>
                  <a:cubicBezTo>
                    <a:pt x="1337321" y="645254"/>
                    <a:pt x="1430043" y="418065"/>
                    <a:pt x="1433864" y="233209"/>
                  </a:cubicBezTo>
                  <a:lnTo>
                    <a:pt x="1437449" y="1"/>
                  </a:lnTo>
                  <a:lnTo>
                    <a:pt x="1081352" y="0"/>
                  </a:lnTo>
                  <a:cubicBezTo>
                    <a:pt x="1079941" y="198967"/>
                    <a:pt x="1076678" y="30009"/>
                    <a:pt x="1075267" y="228976"/>
                  </a:cubicBezTo>
                  <a:cubicBezTo>
                    <a:pt x="1069623" y="339043"/>
                    <a:pt x="987778" y="482976"/>
                    <a:pt x="905934" y="571876"/>
                  </a:cubicBezTo>
                  <a:cubicBezTo>
                    <a:pt x="819856" y="642431"/>
                    <a:pt x="691445" y="696053"/>
                    <a:pt x="584200" y="707342"/>
                  </a:cubicBezTo>
                  <a:lnTo>
                    <a:pt x="0" y="711576"/>
                  </a:lnTo>
                  <a:close/>
                </a:path>
              </a:pathLst>
            </a:custGeom>
            <a:solidFill>
              <a:sysClr val="window" lastClr="FFFFFF">
                <a:lumMod val="95000"/>
              </a:sysClr>
            </a:solidFill>
            <a:ln w="12700" cap="flat" cmpd="sng" algn="ctr">
              <a:no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51" name="Arc 50"/>
            <p:cNvSpPr/>
            <p:nvPr/>
          </p:nvSpPr>
          <p:spPr>
            <a:xfrm rot="16200000">
              <a:off x="3939072" y="1506243"/>
              <a:ext cx="800604" cy="800604"/>
            </a:xfrm>
            <a:prstGeom prst="arc">
              <a:avLst/>
            </a:prstGeom>
            <a:noFill/>
            <a:ln w="1270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52" name="Arc 51"/>
            <p:cNvSpPr/>
            <p:nvPr/>
          </p:nvSpPr>
          <p:spPr>
            <a:xfrm rot="16200000">
              <a:off x="3683801" y="1230208"/>
              <a:ext cx="1334958" cy="1334958"/>
            </a:xfrm>
            <a:prstGeom prst="arc">
              <a:avLst/>
            </a:prstGeom>
            <a:noFill/>
            <a:ln w="1270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cxnSp>
          <p:nvCxnSpPr>
            <p:cNvPr id="53" name="Straight Connector 52"/>
            <p:cNvCxnSpPr/>
            <p:nvPr/>
          </p:nvCxnSpPr>
          <p:spPr>
            <a:xfrm>
              <a:off x="3938960" y="1903441"/>
              <a:ext cx="0" cy="122538"/>
            </a:xfrm>
            <a:prstGeom prst="line">
              <a:avLst/>
            </a:prstGeom>
            <a:noFill/>
            <a:ln w="12700" cap="flat" cmpd="sng" algn="ctr">
              <a:solidFill>
                <a:sysClr val="windowText" lastClr="000000"/>
              </a:solidFill>
              <a:prstDash val="solid"/>
              <a:miter lim="800000"/>
            </a:ln>
            <a:effectLst/>
          </p:spPr>
        </p:cxnSp>
        <p:cxnSp>
          <p:nvCxnSpPr>
            <p:cNvPr id="54" name="Straight Connector 53"/>
            <p:cNvCxnSpPr/>
            <p:nvPr/>
          </p:nvCxnSpPr>
          <p:spPr>
            <a:xfrm>
              <a:off x="3681026" y="1901266"/>
              <a:ext cx="71" cy="124871"/>
            </a:xfrm>
            <a:prstGeom prst="line">
              <a:avLst/>
            </a:prstGeom>
            <a:noFill/>
            <a:ln w="12700" cap="flat" cmpd="sng" algn="ctr">
              <a:solidFill>
                <a:sysClr val="windowText" lastClr="000000"/>
              </a:solidFill>
              <a:prstDash val="solid"/>
              <a:miter lim="800000"/>
            </a:ln>
            <a:effectLst/>
          </p:spPr>
        </p:cxnSp>
        <p:cxnSp>
          <p:nvCxnSpPr>
            <p:cNvPr id="55" name="Straight Connector 54"/>
            <p:cNvCxnSpPr/>
            <p:nvPr/>
          </p:nvCxnSpPr>
          <p:spPr>
            <a:xfrm rot="10800000" flipV="1">
              <a:off x="4339189" y="1233779"/>
              <a:ext cx="400487" cy="0"/>
            </a:xfrm>
            <a:prstGeom prst="line">
              <a:avLst/>
            </a:prstGeom>
            <a:noFill/>
            <a:ln w="12700" cap="flat" cmpd="sng" algn="ctr">
              <a:solidFill>
                <a:sysClr val="windowText" lastClr="000000"/>
              </a:solidFill>
              <a:prstDash val="solid"/>
              <a:miter lim="800000"/>
            </a:ln>
            <a:effectLst/>
          </p:spPr>
        </p:cxnSp>
        <p:cxnSp>
          <p:nvCxnSpPr>
            <p:cNvPr id="56" name="Straight Connector 55"/>
            <p:cNvCxnSpPr/>
            <p:nvPr/>
          </p:nvCxnSpPr>
          <p:spPr>
            <a:xfrm rot="10800000" flipV="1">
              <a:off x="4333538" y="1503376"/>
              <a:ext cx="400302" cy="0"/>
            </a:xfrm>
            <a:prstGeom prst="line">
              <a:avLst/>
            </a:prstGeom>
            <a:noFill/>
            <a:ln w="12700" cap="flat" cmpd="sng" algn="ctr">
              <a:solidFill>
                <a:sysClr val="windowText" lastClr="000000"/>
              </a:solidFill>
              <a:prstDash val="solid"/>
              <a:miter lim="800000"/>
            </a:ln>
            <a:effectLst/>
          </p:spPr>
        </p:cxnSp>
        <p:cxnSp>
          <p:nvCxnSpPr>
            <p:cNvPr id="57" name="Straight Connector 56"/>
            <p:cNvCxnSpPr/>
            <p:nvPr/>
          </p:nvCxnSpPr>
          <p:spPr>
            <a:xfrm flipH="1" flipV="1">
              <a:off x="2595606" y="945979"/>
              <a:ext cx="1080000" cy="1080000"/>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H="1" flipV="1">
              <a:off x="3659676" y="150207"/>
              <a:ext cx="1080000" cy="1080000"/>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rot="10800000" flipV="1">
              <a:off x="3259626" y="150207"/>
              <a:ext cx="400050" cy="0"/>
            </a:xfrm>
            <a:prstGeom prst="line">
              <a:avLst/>
            </a:prstGeom>
            <a:noFill/>
            <a:ln w="12700" cap="flat" cmpd="sng" algn="ctr">
              <a:solidFill>
                <a:sysClr val="windowText" lastClr="000000"/>
              </a:solidFill>
              <a:prstDash val="solid"/>
              <a:miter lim="800000"/>
            </a:ln>
            <a:effectLst/>
          </p:spPr>
        </p:cxnSp>
        <p:sp>
          <p:nvSpPr>
            <p:cNvPr id="60" name="Arc 59"/>
            <p:cNvSpPr/>
            <p:nvPr/>
          </p:nvSpPr>
          <p:spPr>
            <a:xfrm rot="16200000">
              <a:off x="2596682" y="150208"/>
              <a:ext cx="1334770" cy="1334770"/>
            </a:xfrm>
            <a:prstGeom prst="arc">
              <a:avLst/>
            </a:prstGeom>
            <a:noFill/>
            <a:ln w="1270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cxnSp>
          <p:nvCxnSpPr>
            <p:cNvPr id="61" name="Straight Connector 60"/>
            <p:cNvCxnSpPr/>
            <p:nvPr/>
          </p:nvCxnSpPr>
          <p:spPr>
            <a:xfrm>
              <a:off x="2595606" y="821519"/>
              <a:ext cx="0" cy="124460"/>
            </a:xfrm>
            <a:prstGeom prst="line">
              <a:avLst/>
            </a:prstGeom>
            <a:noFill/>
            <a:ln w="12700" cap="flat" cmpd="sng" algn="ctr">
              <a:solidFill>
                <a:sysClr val="windowText" lastClr="000000"/>
              </a:solidFill>
              <a:prstDash val="solid"/>
              <a:miter lim="800000"/>
            </a:ln>
            <a:effectLst/>
          </p:spPr>
        </p:cxnSp>
        <p:cxnSp>
          <p:nvCxnSpPr>
            <p:cNvPr id="62" name="Straight Connector 61"/>
            <p:cNvCxnSpPr/>
            <p:nvPr/>
          </p:nvCxnSpPr>
          <p:spPr>
            <a:xfrm flipH="1" flipV="1">
              <a:off x="2721267" y="245076"/>
              <a:ext cx="1260473" cy="127073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3216025" y="150206"/>
              <a:ext cx="1079500" cy="1079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604301" y="821519"/>
              <a:ext cx="1079500" cy="1079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3109345" y="309302"/>
              <a:ext cx="720000" cy="720000"/>
            </a:xfrm>
            <a:prstGeom prst="line">
              <a:avLst/>
            </a:prstGeom>
            <a:ln>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rot="16200000">
              <a:off x="2697865" y="259772"/>
              <a:ext cx="1334770" cy="1334770"/>
            </a:xfrm>
            <a:prstGeom prst="arc">
              <a:avLst>
                <a:gd name="adj1" fmla="val 17482675"/>
                <a:gd name="adj2" fmla="val 20267162"/>
              </a:avLst>
            </a:prstGeom>
            <a:noFill/>
            <a:ln w="6350" cap="flat" cmpd="sng" algn="ctr">
              <a:solidFill>
                <a:sysClr val="windowText" lastClr="000000"/>
              </a:solidFill>
              <a:prstDash val="solid"/>
              <a:miter lim="800000"/>
              <a:headEnd type="triangle" w="sm" len="med"/>
              <a:tailEnd type="none"/>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cxnSp>
          <p:nvCxnSpPr>
            <p:cNvPr id="67" name="Straight Connector 66"/>
            <p:cNvCxnSpPr/>
            <p:nvPr/>
          </p:nvCxnSpPr>
          <p:spPr>
            <a:xfrm flipH="1" flipV="1">
              <a:off x="2747395" y="671252"/>
              <a:ext cx="720000" cy="720000"/>
            </a:xfrm>
            <a:prstGeom prst="line">
              <a:avLst/>
            </a:prstGeom>
            <a:ln>
              <a:solidFill>
                <a:schemeClr val="tx1"/>
              </a:solidFill>
              <a:prstDash val="solid"/>
              <a:headEnd type="triangle" w="sm" len="med"/>
              <a:tailEnd type="none" w="sm" len="med"/>
            </a:ln>
          </p:spPr>
          <p:style>
            <a:lnRef idx="1">
              <a:schemeClr val="accent1"/>
            </a:lnRef>
            <a:fillRef idx="0">
              <a:schemeClr val="accent1"/>
            </a:fillRef>
            <a:effectRef idx="0">
              <a:schemeClr val="accent1"/>
            </a:effectRef>
            <a:fontRef idx="minor">
              <a:schemeClr val="tx1"/>
            </a:fontRef>
          </p:style>
        </p:cxnSp>
        <p:sp>
          <p:nvSpPr>
            <p:cNvPr id="68" name="Arc 67"/>
            <p:cNvSpPr/>
            <p:nvPr/>
          </p:nvSpPr>
          <p:spPr>
            <a:xfrm rot="16200000">
              <a:off x="3565293" y="1108745"/>
              <a:ext cx="1334770" cy="1334770"/>
            </a:xfrm>
            <a:prstGeom prst="arc">
              <a:avLst>
                <a:gd name="adj1" fmla="val 17283119"/>
                <a:gd name="adj2" fmla="val 20658935"/>
              </a:avLst>
            </a:prstGeom>
            <a:noFill/>
            <a:ln w="6350" cap="flat" cmpd="sng" algn="ctr">
              <a:solidFill>
                <a:sysClr val="windowText" lastClr="000000"/>
              </a:solidFill>
              <a:prstDash val="solid"/>
              <a:miter lim="800000"/>
              <a:headEnd type="none" w="sm" len="med"/>
              <a:tailEnd type="none"/>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cxnSp>
          <p:nvCxnSpPr>
            <p:cNvPr id="69" name="Straight Connector 68"/>
            <p:cNvCxnSpPr/>
            <p:nvPr/>
          </p:nvCxnSpPr>
          <p:spPr>
            <a:xfrm flipH="1" flipV="1">
              <a:off x="3964752" y="1046380"/>
              <a:ext cx="90000" cy="9000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3510628" y="1479835"/>
              <a:ext cx="90000" cy="9000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3518124" y="1446463"/>
              <a:ext cx="61200" cy="3600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flipH="1">
              <a:off x="3924206" y="1046747"/>
              <a:ext cx="36000" cy="6120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flipH="1" flipV="1">
              <a:off x="3683769" y="1205507"/>
              <a:ext cx="0" cy="71755"/>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flipH="1" flipV="1">
              <a:off x="3683769" y="1205507"/>
              <a:ext cx="72000" cy="0"/>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flipV="1">
              <a:off x="3753726" y="1133752"/>
              <a:ext cx="7200" cy="6840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H="1" flipV="1">
              <a:off x="3765755" y="1133752"/>
              <a:ext cx="68400" cy="14400"/>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3837754" y="1085080"/>
              <a:ext cx="21600" cy="64800"/>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3859354" y="1081775"/>
              <a:ext cx="64800" cy="2880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flipH="1">
              <a:off x="3613227" y="1272006"/>
              <a:ext cx="67946" cy="14400"/>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flipH="1" flipV="1">
              <a:off x="3607786" y="1286407"/>
              <a:ext cx="14400" cy="68400"/>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flipH="1" flipV="1">
              <a:off x="3553152" y="1379035"/>
              <a:ext cx="28800" cy="64800"/>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flipH="1">
              <a:off x="3551017" y="1350210"/>
              <a:ext cx="64800" cy="21600"/>
            </a:xfrm>
            <a:prstGeom prst="line">
              <a:avLst/>
            </a:prstGeom>
          </p:spPr>
          <p:style>
            <a:lnRef idx="1">
              <a:schemeClr val="dk1"/>
            </a:lnRef>
            <a:fillRef idx="0">
              <a:schemeClr val="dk1"/>
            </a:fillRef>
            <a:effectRef idx="0">
              <a:schemeClr val="dk1"/>
            </a:effectRef>
            <a:fontRef idx="minor">
              <a:schemeClr val="tx1"/>
            </a:fontRef>
          </p:style>
        </p:cxnSp>
        <p:sp>
          <p:nvSpPr>
            <p:cNvPr id="83" name="Freeform 82"/>
            <p:cNvSpPr>
              <a:spLocks noChangeAspect="1"/>
            </p:cNvSpPr>
            <p:nvPr/>
          </p:nvSpPr>
          <p:spPr>
            <a:xfrm>
              <a:off x="1444081" y="1792769"/>
              <a:ext cx="1288800" cy="190671"/>
            </a:xfrm>
            <a:custGeom>
              <a:avLst/>
              <a:gdLst>
                <a:gd name="connsiteX0" fmla="*/ 0 w 1727200"/>
                <a:gd name="connsiteY0" fmla="*/ 12700 h 258234"/>
                <a:gd name="connsiteX1" fmla="*/ 4234 w 1727200"/>
                <a:gd name="connsiteY1" fmla="*/ 258234 h 258234"/>
                <a:gd name="connsiteX2" fmla="*/ 1727200 w 1727200"/>
                <a:gd name="connsiteY2" fmla="*/ 258234 h 258234"/>
                <a:gd name="connsiteX3" fmla="*/ 1727200 w 1727200"/>
                <a:gd name="connsiteY3" fmla="*/ 12700 h 258234"/>
                <a:gd name="connsiteX4" fmla="*/ 1587500 w 1727200"/>
                <a:gd name="connsiteY4" fmla="*/ 135467 h 258234"/>
                <a:gd name="connsiteX5" fmla="*/ 1435100 w 1727200"/>
                <a:gd name="connsiteY5" fmla="*/ 16934 h 258234"/>
                <a:gd name="connsiteX6" fmla="*/ 1295400 w 1727200"/>
                <a:gd name="connsiteY6" fmla="*/ 139700 h 258234"/>
                <a:gd name="connsiteX7" fmla="*/ 1151467 w 1727200"/>
                <a:gd name="connsiteY7" fmla="*/ 0 h 258234"/>
                <a:gd name="connsiteX8" fmla="*/ 994834 w 1727200"/>
                <a:gd name="connsiteY8" fmla="*/ 148167 h 258234"/>
                <a:gd name="connsiteX9" fmla="*/ 876300 w 1727200"/>
                <a:gd name="connsiteY9" fmla="*/ 12700 h 258234"/>
                <a:gd name="connsiteX10" fmla="*/ 732367 w 1727200"/>
                <a:gd name="connsiteY10" fmla="*/ 135467 h 258234"/>
                <a:gd name="connsiteX11" fmla="*/ 579967 w 1727200"/>
                <a:gd name="connsiteY11" fmla="*/ 8467 h 258234"/>
                <a:gd name="connsiteX12" fmla="*/ 436034 w 1727200"/>
                <a:gd name="connsiteY12" fmla="*/ 152400 h 258234"/>
                <a:gd name="connsiteX13" fmla="*/ 300567 w 1727200"/>
                <a:gd name="connsiteY13" fmla="*/ 25400 h 258234"/>
                <a:gd name="connsiteX14" fmla="*/ 152400 w 1727200"/>
                <a:gd name="connsiteY14" fmla="*/ 148167 h 258234"/>
                <a:gd name="connsiteX15" fmla="*/ 0 w 1727200"/>
                <a:gd name="connsiteY15" fmla="*/ 12700 h 258234"/>
                <a:gd name="connsiteX0" fmla="*/ 0 w 1727200"/>
                <a:gd name="connsiteY0" fmla="*/ 12700 h 258234"/>
                <a:gd name="connsiteX1" fmla="*/ 4234 w 1727200"/>
                <a:gd name="connsiteY1" fmla="*/ 258234 h 258234"/>
                <a:gd name="connsiteX2" fmla="*/ 1727200 w 1727200"/>
                <a:gd name="connsiteY2" fmla="*/ 258234 h 258234"/>
                <a:gd name="connsiteX3" fmla="*/ 1727200 w 1727200"/>
                <a:gd name="connsiteY3" fmla="*/ 12700 h 258234"/>
                <a:gd name="connsiteX4" fmla="*/ 1587500 w 1727200"/>
                <a:gd name="connsiteY4" fmla="*/ 135467 h 258234"/>
                <a:gd name="connsiteX5" fmla="*/ 1435100 w 1727200"/>
                <a:gd name="connsiteY5" fmla="*/ 16934 h 258234"/>
                <a:gd name="connsiteX6" fmla="*/ 1295400 w 1727200"/>
                <a:gd name="connsiteY6" fmla="*/ 139700 h 258234"/>
                <a:gd name="connsiteX7" fmla="*/ 1151467 w 1727200"/>
                <a:gd name="connsiteY7" fmla="*/ 0 h 258234"/>
                <a:gd name="connsiteX8" fmla="*/ 994834 w 1727200"/>
                <a:gd name="connsiteY8" fmla="*/ 148167 h 258234"/>
                <a:gd name="connsiteX9" fmla="*/ 876300 w 1727200"/>
                <a:gd name="connsiteY9" fmla="*/ 12700 h 258234"/>
                <a:gd name="connsiteX10" fmla="*/ 732367 w 1727200"/>
                <a:gd name="connsiteY10" fmla="*/ 135467 h 258234"/>
                <a:gd name="connsiteX11" fmla="*/ 579967 w 1727200"/>
                <a:gd name="connsiteY11" fmla="*/ 8467 h 258234"/>
                <a:gd name="connsiteX12" fmla="*/ 436034 w 1727200"/>
                <a:gd name="connsiteY12" fmla="*/ 152400 h 258234"/>
                <a:gd name="connsiteX13" fmla="*/ 292234 w 1727200"/>
                <a:gd name="connsiteY13" fmla="*/ 13190 h 258234"/>
                <a:gd name="connsiteX14" fmla="*/ 152400 w 1727200"/>
                <a:gd name="connsiteY14" fmla="*/ 148167 h 258234"/>
                <a:gd name="connsiteX15" fmla="*/ 0 w 1727200"/>
                <a:gd name="connsiteY15" fmla="*/ 12700 h 258234"/>
                <a:gd name="connsiteX0" fmla="*/ 0 w 1727200"/>
                <a:gd name="connsiteY0" fmla="*/ 12700 h 258234"/>
                <a:gd name="connsiteX1" fmla="*/ 4234 w 1727200"/>
                <a:gd name="connsiteY1" fmla="*/ 258234 h 258234"/>
                <a:gd name="connsiteX2" fmla="*/ 1727200 w 1727200"/>
                <a:gd name="connsiteY2" fmla="*/ 258234 h 258234"/>
                <a:gd name="connsiteX3" fmla="*/ 1727200 w 1727200"/>
                <a:gd name="connsiteY3" fmla="*/ 12700 h 258234"/>
                <a:gd name="connsiteX4" fmla="*/ 1587500 w 1727200"/>
                <a:gd name="connsiteY4" fmla="*/ 135467 h 258234"/>
                <a:gd name="connsiteX5" fmla="*/ 1435100 w 1727200"/>
                <a:gd name="connsiteY5" fmla="*/ 16934 h 258234"/>
                <a:gd name="connsiteX6" fmla="*/ 1295400 w 1727200"/>
                <a:gd name="connsiteY6" fmla="*/ 139700 h 258234"/>
                <a:gd name="connsiteX7" fmla="*/ 1151467 w 1727200"/>
                <a:gd name="connsiteY7" fmla="*/ 0 h 258234"/>
                <a:gd name="connsiteX8" fmla="*/ 994834 w 1727200"/>
                <a:gd name="connsiteY8" fmla="*/ 148167 h 258234"/>
                <a:gd name="connsiteX9" fmla="*/ 876300 w 1727200"/>
                <a:gd name="connsiteY9" fmla="*/ 12700 h 258234"/>
                <a:gd name="connsiteX10" fmla="*/ 734321 w 1727200"/>
                <a:gd name="connsiteY10" fmla="*/ 170636 h 258234"/>
                <a:gd name="connsiteX11" fmla="*/ 579967 w 1727200"/>
                <a:gd name="connsiteY11" fmla="*/ 8467 h 258234"/>
                <a:gd name="connsiteX12" fmla="*/ 436034 w 1727200"/>
                <a:gd name="connsiteY12" fmla="*/ 152400 h 258234"/>
                <a:gd name="connsiteX13" fmla="*/ 292234 w 1727200"/>
                <a:gd name="connsiteY13" fmla="*/ 13190 h 258234"/>
                <a:gd name="connsiteX14" fmla="*/ 152400 w 1727200"/>
                <a:gd name="connsiteY14" fmla="*/ 148167 h 258234"/>
                <a:gd name="connsiteX15" fmla="*/ 0 w 1727200"/>
                <a:gd name="connsiteY15" fmla="*/ 12700 h 258234"/>
                <a:gd name="connsiteX0" fmla="*/ 0 w 1727200"/>
                <a:gd name="connsiteY0" fmla="*/ 12700 h 258234"/>
                <a:gd name="connsiteX1" fmla="*/ 4234 w 1727200"/>
                <a:gd name="connsiteY1" fmla="*/ 258234 h 258234"/>
                <a:gd name="connsiteX2" fmla="*/ 1727200 w 1727200"/>
                <a:gd name="connsiteY2" fmla="*/ 258234 h 258234"/>
                <a:gd name="connsiteX3" fmla="*/ 1727200 w 1727200"/>
                <a:gd name="connsiteY3" fmla="*/ 12700 h 258234"/>
                <a:gd name="connsiteX4" fmla="*/ 1587500 w 1727200"/>
                <a:gd name="connsiteY4" fmla="*/ 135467 h 258234"/>
                <a:gd name="connsiteX5" fmla="*/ 1435100 w 1727200"/>
                <a:gd name="connsiteY5" fmla="*/ 16934 h 258234"/>
                <a:gd name="connsiteX6" fmla="*/ 1295400 w 1727200"/>
                <a:gd name="connsiteY6" fmla="*/ 139700 h 258234"/>
                <a:gd name="connsiteX7" fmla="*/ 1151467 w 1727200"/>
                <a:gd name="connsiteY7" fmla="*/ 0 h 258234"/>
                <a:gd name="connsiteX8" fmla="*/ 994834 w 1727200"/>
                <a:gd name="connsiteY8" fmla="*/ 148167 h 258234"/>
                <a:gd name="connsiteX9" fmla="*/ 876300 w 1727200"/>
                <a:gd name="connsiteY9" fmla="*/ 12700 h 258234"/>
                <a:gd name="connsiteX10" fmla="*/ 724034 w 1727200"/>
                <a:gd name="connsiteY10" fmla="*/ 180405 h 258234"/>
                <a:gd name="connsiteX11" fmla="*/ 579967 w 1727200"/>
                <a:gd name="connsiteY11" fmla="*/ 8467 h 258234"/>
                <a:gd name="connsiteX12" fmla="*/ 436034 w 1727200"/>
                <a:gd name="connsiteY12" fmla="*/ 152400 h 258234"/>
                <a:gd name="connsiteX13" fmla="*/ 292234 w 1727200"/>
                <a:gd name="connsiteY13" fmla="*/ 13190 h 258234"/>
                <a:gd name="connsiteX14" fmla="*/ 152400 w 1727200"/>
                <a:gd name="connsiteY14" fmla="*/ 148167 h 258234"/>
                <a:gd name="connsiteX15" fmla="*/ 0 w 1727200"/>
                <a:gd name="connsiteY15" fmla="*/ 12700 h 258234"/>
                <a:gd name="connsiteX0" fmla="*/ 0 w 1727200"/>
                <a:gd name="connsiteY0" fmla="*/ 12700 h 258234"/>
                <a:gd name="connsiteX1" fmla="*/ 4234 w 1727200"/>
                <a:gd name="connsiteY1" fmla="*/ 258234 h 258234"/>
                <a:gd name="connsiteX2" fmla="*/ 1727200 w 1727200"/>
                <a:gd name="connsiteY2" fmla="*/ 258234 h 258234"/>
                <a:gd name="connsiteX3" fmla="*/ 1727200 w 1727200"/>
                <a:gd name="connsiteY3" fmla="*/ 12700 h 258234"/>
                <a:gd name="connsiteX4" fmla="*/ 1587500 w 1727200"/>
                <a:gd name="connsiteY4" fmla="*/ 135467 h 258234"/>
                <a:gd name="connsiteX5" fmla="*/ 1435100 w 1727200"/>
                <a:gd name="connsiteY5" fmla="*/ 16934 h 258234"/>
                <a:gd name="connsiteX6" fmla="*/ 1295400 w 1727200"/>
                <a:gd name="connsiteY6" fmla="*/ 139700 h 258234"/>
                <a:gd name="connsiteX7" fmla="*/ 1151467 w 1727200"/>
                <a:gd name="connsiteY7" fmla="*/ 0 h 258234"/>
                <a:gd name="connsiteX8" fmla="*/ 994834 w 1727200"/>
                <a:gd name="connsiteY8" fmla="*/ 148167 h 258234"/>
                <a:gd name="connsiteX9" fmla="*/ 876300 w 1727200"/>
                <a:gd name="connsiteY9" fmla="*/ 12700 h 258234"/>
                <a:gd name="connsiteX10" fmla="*/ 723399 w 1727200"/>
                <a:gd name="connsiteY10" fmla="*/ 156210 h 258234"/>
                <a:gd name="connsiteX11" fmla="*/ 579967 w 1727200"/>
                <a:gd name="connsiteY11" fmla="*/ 8467 h 258234"/>
                <a:gd name="connsiteX12" fmla="*/ 436034 w 1727200"/>
                <a:gd name="connsiteY12" fmla="*/ 152400 h 258234"/>
                <a:gd name="connsiteX13" fmla="*/ 292234 w 1727200"/>
                <a:gd name="connsiteY13" fmla="*/ 13190 h 258234"/>
                <a:gd name="connsiteX14" fmla="*/ 152400 w 1727200"/>
                <a:gd name="connsiteY14" fmla="*/ 148167 h 258234"/>
                <a:gd name="connsiteX15" fmla="*/ 0 w 1727200"/>
                <a:gd name="connsiteY15" fmla="*/ 12700 h 258234"/>
                <a:gd name="connsiteX0" fmla="*/ 0 w 1727200"/>
                <a:gd name="connsiteY0" fmla="*/ 12700 h 258234"/>
                <a:gd name="connsiteX1" fmla="*/ 4234 w 1727200"/>
                <a:gd name="connsiteY1" fmla="*/ 258234 h 258234"/>
                <a:gd name="connsiteX2" fmla="*/ 1727200 w 1727200"/>
                <a:gd name="connsiteY2" fmla="*/ 258234 h 258234"/>
                <a:gd name="connsiteX3" fmla="*/ 1727200 w 1727200"/>
                <a:gd name="connsiteY3" fmla="*/ 12700 h 258234"/>
                <a:gd name="connsiteX4" fmla="*/ 1587500 w 1727200"/>
                <a:gd name="connsiteY4" fmla="*/ 135467 h 258234"/>
                <a:gd name="connsiteX5" fmla="*/ 1435100 w 1727200"/>
                <a:gd name="connsiteY5" fmla="*/ 16934 h 258234"/>
                <a:gd name="connsiteX6" fmla="*/ 1295400 w 1727200"/>
                <a:gd name="connsiteY6" fmla="*/ 139700 h 258234"/>
                <a:gd name="connsiteX7" fmla="*/ 1151467 w 1727200"/>
                <a:gd name="connsiteY7" fmla="*/ 0 h 258234"/>
                <a:gd name="connsiteX8" fmla="*/ 994834 w 1727200"/>
                <a:gd name="connsiteY8" fmla="*/ 185290 h 258234"/>
                <a:gd name="connsiteX9" fmla="*/ 876300 w 1727200"/>
                <a:gd name="connsiteY9" fmla="*/ 12700 h 258234"/>
                <a:gd name="connsiteX10" fmla="*/ 723399 w 1727200"/>
                <a:gd name="connsiteY10" fmla="*/ 156210 h 258234"/>
                <a:gd name="connsiteX11" fmla="*/ 579967 w 1727200"/>
                <a:gd name="connsiteY11" fmla="*/ 8467 h 258234"/>
                <a:gd name="connsiteX12" fmla="*/ 436034 w 1727200"/>
                <a:gd name="connsiteY12" fmla="*/ 152400 h 258234"/>
                <a:gd name="connsiteX13" fmla="*/ 292234 w 1727200"/>
                <a:gd name="connsiteY13" fmla="*/ 13190 h 258234"/>
                <a:gd name="connsiteX14" fmla="*/ 152400 w 1727200"/>
                <a:gd name="connsiteY14" fmla="*/ 148167 h 258234"/>
                <a:gd name="connsiteX15" fmla="*/ 0 w 1727200"/>
                <a:gd name="connsiteY15" fmla="*/ 12700 h 258234"/>
                <a:gd name="connsiteX0" fmla="*/ 0 w 1727200"/>
                <a:gd name="connsiteY0" fmla="*/ 12700 h 258234"/>
                <a:gd name="connsiteX1" fmla="*/ 4234 w 1727200"/>
                <a:gd name="connsiteY1" fmla="*/ 258234 h 258234"/>
                <a:gd name="connsiteX2" fmla="*/ 1727200 w 1727200"/>
                <a:gd name="connsiteY2" fmla="*/ 258234 h 258234"/>
                <a:gd name="connsiteX3" fmla="*/ 1727200 w 1727200"/>
                <a:gd name="connsiteY3" fmla="*/ 12700 h 258234"/>
                <a:gd name="connsiteX4" fmla="*/ 1587500 w 1727200"/>
                <a:gd name="connsiteY4" fmla="*/ 135467 h 258234"/>
                <a:gd name="connsiteX5" fmla="*/ 1435100 w 1727200"/>
                <a:gd name="connsiteY5" fmla="*/ 16934 h 258234"/>
                <a:gd name="connsiteX6" fmla="*/ 1295400 w 1727200"/>
                <a:gd name="connsiteY6" fmla="*/ 139700 h 258234"/>
                <a:gd name="connsiteX7" fmla="*/ 1151467 w 1727200"/>
                <a:gd name="connsiteY7" fmla="*/ 0 h 258234"/>
                <a:gd name="connsiteX8" fmla="*/ 1012324 w 1727200"/>
                <a:gd name="connsiteY8" fmla="*/ 181382 h 258234"/>
                <a:gd name="connsiteX9" fmla="*/ 876300 w 1727200"/>
                <a:gd name="connsiteY9" fmla="*/ 12700 h 258234"/>
                <a:gd name="connsiteX10" fmla="*/ 723399 w 1727200"/>
                <a:gd name="connsiteY10" fmla="*/ 156210 h 258234"/>
                <a:gd name="connsiteX11" fmla="*/ 579967 w 1727200"/>
                <a:gd name="connsiteY11" fmla="*/ 8467 h 258234"/>
                <a:gd name="connsiteX12" fmla="*/ 436034 w 1727200"/>
                <a:gd name="connsiteY12" fmla="*/ 152400 h 258234"/>
                <a:gd name="connsiteX13" fmla="*/ 292234 w 1727200"/>
                <a:gd name="connsiteY13" fmla="*/ 13190 h 258234"/>
                <a:gd name="connsiteX14" fmla="*/ 152400 w 1727200"/>
                <a:gd name="connsiteY14" fmla="*/ 148167 h 258234"/>
                <a:gd name="connsiteX15" fmla="*/ 0 w 1727200"/>
                <a:gd name="connsiteY15" fmla="*/ 12700 h 258234"/>
                <a:gd name="connsiteX0" fmla="*/ 0 w 1727200"/>
                <a:gd name="connsiteY0" fmla="*/ 12700 h 258234"/>
                <a:gd name="connsiteX1" fmla="*/ 4234 w 1727200"/>
                <a:gd name="connsiteY1" fmla="*/ 258234 h 258234"/>
                <a:gd name="connsiteX2" fmla="*/ 1727200 w 1727200"/>
                <a:gd name="connsiteY2" fmla="*/ 258234 h 258234"/>
                <a:gd name="connsiteX3" fmla="*/ 1727200 w 1727200"/>
                <a:gd name="connsiteY3" fmla="*/ 12700 h 258234"/>
                <a:gd name="connsiteX4" fmla="*/ 1587500 w 1727200"/>
                <a:gd name="connsiteY4" fmla="*/ 135467 h 258234"/>
                <a:gd name="connsiteX5" fmla="*/ 1435100 w 1727200"/>
                <a:gd name="connsiteY5" fmla="*/ 16934 h 258234"/>
                <a:gd name="connsiteX6" fmla="*/ 1295400 w 1727200"/>
                <a:gd name="connsiteY6" fmla="*/ 139700 h 258234"/>
                <a:gd name="connsiteX7" fmla="*/ 1151467 w 1727200"/>
                <a:gd name="connsiteY7" fmla="*/ 0 h 258234"/>
                <a:gd name="connsiteX8" fmla="*/ 1011689 w 1727200"/>
                <a:gd name="connsiteY8" fmla="*/ 156700 h 258234"/>
                <a:gd name="connsiteX9" fmla="*/ 876300 w 1727200"/>
                <a:gd name="connsiteY9" fmla="*/ 12700 h 258234"/>
                <a:gd name="connsiteX10" fmla="*/ 723399 w 1727200"/>
                <a:gd name="connsiteY10" fmla="*/ 156210 h 258234"/>
                <a:gd name="connsiteX11" fmla="*/ 579967 w 1727200"/>
                <a:gd name="connsiteY11" fmla="*/ 8467 h 258234"/>
                <a:gd name="connsiteX12" fmla="*/ 436034 w 1727200"/>
                <a:gd name="connsiteY12" fmla="*/ 152400 h 258234"/>
                <a:gd name="connsiteX13" fmla="*/ 292234 w 1727200"/>
                <a:gd name="connsiteY13" fmla="*/ 13190 h 258234"/>
                <a:gd name="connsiteX14" fmla="*/ 152400 w 1727200"/>
                <a:gd name="connsiteY14" fmla="*/ 148167 h 258234"/>
                <a:gd name="connsiteX15" fmla="*/ 0 w 1727200"/>
                <a:gd name="connsiteY15" fmla="*/ 12700 h 258234"/>
                <a:gd name="connsiteX0" fmla="*/ 0 w 1727200"/>
                <a:gd name="connsiteY0" fmla="*/ 4233 h 249767"/>
                <a:gd name="connsiteX1" fmla="*/ 4234 w 1727200"/>
                <a:gd name="connsiteY1" fmla="*/ 249767 h 249767"/>
                <a:gd name="connsiteX2" fmla="*/ 1727200 w 1727200"/>
                <a:gd name="connsiteY2" fmla="*/ 249767 h 249767"/>
                <a:gd name="connsiteX3" fmla="*/ 1727200 w 1727200"/>
                <a:gd name="connsiteY3" fmla="*/ 4233 h 249767"/>
                <a:gd name="connsiteX4" fmla="*/ 1587500 w 1727200"/>
                <a:gd name="connsiteY4" fmla="*/ 127000 h 249767"/>
                <a:gd name="connsiteX5" fmla="*/ 1435100 w 1727200"/>
                <a:gd name="connsiteY5" fmla="*/ 8467 h 249767"/>
                <a:gd name="connsiteX6" fmla="*/ 1295400 w 1727200"/>
                <a:gd name="connsiteY6" fmla="*/ 131233 h 249767"/>
                <a:gd name="connsiteX7" fmla="*/ 1155834 w 1727200"/>
                <a:gd name="connsiteY7" fmla="*/ 36472 h 249767"/>
                <a:gd name="connsiteX8" fmla="*/ 1011689 w 1727200"/>
                <a:gd name="connsiteY8" fmla="*/ 148233 h 249767"/>
                <a:gd name="connsiteX9" fmla="*/ 876300 w 1727200"/>
                <a:gd name="connsiteY9" fmla="*/ 4233 h 249767"/>
                <a:gd name="connsiteX10" fmla="*/ 723399 w 1727200"/>
                <a:gd name="connsiteY10" fmla="*/ 147743 h 249767"/>
                <a:gd name="connsiteX11" fmla="*/ 579967 w 1727200"/>
                <a:gd name="connsiteY11" fmla="*/ 0 h 249767"/>
                <a:gd name="connsiteX12" fmla="*/ 436034 w 1727200"/>
                <a:gd name="connsiteY12" fmla="*/ 143933 h 249767"/>
                <a:gd name="connsiteX13" fmla="*/ 292234 w 1727200"/>
                <a:gd name="connsiteY13" fmla="*/ 4723 h 249767"/>
                <a:gd name="connsiteX14" fmla="*/ 152400 w 1727200"/>
                <a:gd name="connsiteY14" fmla="*/ 139700 h 249767"/>
                <a:gd name="connsiteX15" fmla="*/ 0 w 1727200"/>
                <a:gd name="connsiteY15" fmla="*/ 4233 h 249767"/>
                <a:gd name="connsiteX0" fmla="*/ 0 w 1727200"/>
                <a:gd name="connsiteY0" fmla="*/ 4233 h 249767"/>
                <a:gd name="connsiteX1" fmla="*/ 4234 w 1727200"/>
                <a:gd name="connsiteY1" fmla="*/ 249767 h 249767"/>
                <a:gd name="connsiteX2" fmla="*/ 1727200 w 1727200"/>
                <a:gd name="connsiteY2" fmla="*/ 249767 h 249767"/>
                <a:gd name="connsiteX3" fmla="*/ 1727200 w 1727200"/>
                <a:gd name="connsiteY3" fmla="*/ 4233 h 249767"/>
                <a:gd name="connsiteX4" fmla="*/ 1587500 w 1727200"/>
                <a:gd name="connsiteY4" fmla="*/ 127000 h 249767"/>
                <a:gd name="connsiteX5" fmla="*/ 1435100 w 1727200"/>
                <a:gd name="connsiteY5" fmla="*/ 8467 h 249767"/>
                <a:gd name="connsiteX6" fmla="*/ 1295400 w 1727200"/>
                <a:gd name="connsiteY6" fmla="*/ 131233 h 249767"/>
                <a:gd name="connsiteX7" fmla="*/ 1155834 w 1727200"/>
                <a:gd name="connsiteY7" fmla="*/ 4233 h 249767"/>
                <a:gd name="connsiteX8" fmla="*/ 1011689 w 1727200"/>
                <a:gd name="connsiteY8" fmla="*/ 148233 h 249767"/>
                <a:gd name="connsiteX9" fmla="*/ 876300 w 1727200"/>
                <a:gd name="connsiteY9" fmla="*/ 4233 h 249767"/>
                <a:gd name="connsiteX10" fmla="*/ 723399 w 1727200"/>
                <a:gd name="connsiteY10" fmla="*/ 147743 h 249767"/>
                <a:gd name="connsiteX11" fmla="*/ 579967 w 1727200"/>
                <a:gd name="connsiteY11" fmla="*/ 0 h 249767"/>
                <a:gd name="connsiteX12" fmla="*/ 436034 w 1727200"/>
                <a:gd name="connsiteY12" fmla="*/ 143933 h 249767"/>
                <a:gd name="connsiteX13" fmla="*/ 292234 w 1727200"/>
                <a:gd name="connsiteY13" fmla="*/ 4723 h 249767"/>
                <a:gd name="connsiteX14" fmla="*/ 152400 w 1727200"/>
                <a:gd name="connsiteY14" fmla="*/ 139700 h 249767"/>
                <a:gd name="connsiteX15" fmla="*/ 0 w 1727200"/>
                <a:gd name="connsiteY15" fmla="*/ 4233 h 249767"/>
                <a:gd name="connsiteX0" fmla="*/ 0 w 1727200"/>
                <a:gd name="connsiteY0" fmla="*/ 4233 h 249767"/>
                <a:gd name="connsiteX1" fmla="*/ 4234 w 1727200"/>
                <a:gd name="connsiteY1" fmla="*/ 249767 h 249767"/>
                <a:gd name="connsiteX2" fmla="*/ 1727200 w 1727200"/>
                <a:gd name="connsiteY2" fmla="*/ 249767 h 249767"/>
                <a:gd name="connsiteX3" fmla="*/ 1727200 w 1727200"/>
                <a:gd name="connsiteY3" fmla="*/ 4233 h 249767"/>
                <a:gd name="connsiteX4" fmla="*/ 1587500 w 1727200"/>
                <a:gd name="connsiteY4" fmla="*/ 127000 h 249767"/>
                <a:gd name="connsiteX5" fmla="*/ 1435100 w 1727200"/>
                <a:gd name="connsiteY5" fmla="*/ 8467 h 249767"/>
                <a:gd name="connsiteX6" fmla="*/ 1295400 w 1727200"/>
                <a:gd name="connsiteY6" fmla="*/ 131233 h 249767"/>
                <a:gd name="connsiteX7" fmla="*/ 1155834 w 1727200"/>
                <a:gd name="connsiteY7" fmla="*/ 4233 h 249767"/>
                <a:gd name="connsiteX8" fmla="*/ 1011689 w 1727200"/>
                <a:gd name="connsiteY8" fmla="*/ 148233 h 249767"/>
                <a:gd name="connsiteX9" fmla="*/ 868179 w 1727200"/>
                <a:gd name="connsiteY9" fmla="*/ 49172 h 249767"/>
                <a:gd name="connsiteX10" fmla="*/ 723399 w 1727200"/>
                <a:gd name="connsiteY10" fmla="*/ 147743 h 249767"/>
                <a:gd name="connsiteX11" fmla="*/ 579967 w 1727200"/>
                <a:gd name="connsiteY11" fmla="*/ 0 h 249767"/>
                <a:gd name="connsiteX12" fmla="*/ 436034 w 1727200"/>
                <a:gd name="connsiteY12" fmla="*/ 143933 h 249767"/>
                <a:gd name="connsiteX13" fmla="*/ 292234 w 1727200"/>
                <a:gd name="connsiteY13" fmla="*/ 4723 h 249767"/>
                <a:gd name="connsiteX14" fmla="*/ 152400 w 1727200"/>
                <a:gd name="connsiteY14" fmla="*/ 139700 h 249767"/>
                <a:gd name="connsiteX15" fmla="*/ 0 w 1727200"/>
                <a:gd name="connsiteY15" fmla="*/ 4233 h 249767"/>
                <a:gd name="connsiteX0" fmla="*/ 0 w 1727200"/>
                <a:gd name="connsiteY0" fmla="*/ 4233 h 249767"/>
                <a:gd name="connsiteX1" fmla="*/ 4234 w 1727200"/>
                <a:gd name="connsiteY1" fmla="*/ 249767 h 249767"/>
                <a:gd name="connsiteX2" fmla="*/ 1727200 w 1727200"/>
                <a:gd name="connsiteY2" fmla="*/ 249767 h 249767"/>
                <a:gd name="connsiteX3" fmla="*/ 1727200 w 1727200"/>
                <a:gd name="connsiteY3" fmla="*/ 4233 h 249767"/>
                <a:gd name="connsiteX4" fmla="*/ 1587500 w 1727200"/>
                <a:gd name="connsiteY4" fmla="*/ 127000 h 249767"/>
                <a:gd name="connsiteX5" fmla="*/ 1435100 w 1727200"/>
                <a:gd name="connsiteY5" fmla="*/ 8467 h 249767"/>
                <a:gd name="connsiteX6" fmla="*/ 1295400 w 1727200"/>
                <a:gd name="connsiteY6" fmla="*/ 131233 h 249767"/>
                <a:gd name="connsiteX7" fmla="*/ 1155834 w 1727200"/>
                <a:gd name="connsiteY7" fmla="*/ 4233 h 249767"/>
                <a:gd name="connsiteX8" fmla="*/ 1011689 w 1727200"/>
                <a:gd name="connsiteY8" fmla="*/ 148233 h 249767"/>
                <a:gd name="connsiteX9" fmla="*/ 868179 w 1727200"/>
                <a:gd name="connsiteY9" fmla="*/ 4233 h 249767"/>
                <a:gd name="connsiteX10" fmla="*/ 723399 w 1727200"/>
                <a:gd name="connsiteY10" fmla="*/ 147743 h 249767"/>
                <a:gd name="connsiteX11" fmla="*/ 579967 w 1727200"/>
                <a:gd name="connsiteY11" fmla="*/ 0 h 249767"/>
                <a:gd name="connsiteX12" fmla="*/ 436034 w 1727200"/>
                <a:gd name="connsiteY12" fmla="*/ 143933 h 249767"/>
                <a:gd name="connsiteX13" fmla="*/ 292234 w 1727200"/>
                <a:gd name="connsiteY13" fmla="*/ 4723 h 249767"/>
                <a:gd name="connsiteX14" fmla="*/ 152400 w 1727200"/>
                <a:gd name="connsiteY14" fmla="*/ 139700 h 249767"/>
                <a:gd name="connsiteX15" fmla="*/ 0 w 1727200"/>
                <a:gd name="connsiteY15" fmla="*/ 4233 h 249767"/>
                <a:gd name="connsiteX0" fmla="*/ 0 w 1727200"/>
                <a:gd name="connsiteY0" fmla="*/ 4233 h 249767"/>
                <a:gd name="connsiteX1" fmla="*/ 4234 w 1727200"/>
                <a:gd name="connsiteY1" fmla="*/ 249767 h 249767"/>
                <a:gd name="connsiteX2" fmla="*/ 1727200 w 1727200"/>
                <a:gd name="connsiteY2" fmla="*/ 249767 h 249767"/>
                <a:gd name="connsiteX3" fmla="*/ 1727200 w 1727200"/>
                <a:gd name="connsiteY3" fmla="*/ 4233 h 249767"/>
                <a:gd name="connsiteX4" fmla="*/ 1587500 w 1727200"/>
                <a:gd name="connsiteY4" fmla="*/ 127000 h 249767"/>
                <a:gd name="connsiteX5" fmla="*/ 1435100 w 1727200"/>
                <a:gd name="connsiteY5" fmla="*/ 8467 h 249767"/>
                <a:gd name="connsiteX6" fmla="*/ 1289538 w 1727200"/>
                <a:gd name="connsiteY6" fmla="*/ 168356 h 249767"/>
                <a:gd name="connsiteX7" fmla="*/ 1155834 w 1727200"/>
                <a:gd name="connsiteY7" fmla="*/ 4233 h 249767"/>
                <a:gd name="connsiteX8" fmla="*/ 1011689 w 1727200"/>
                <a:gd name="connsiteY8" fmla="*/ 148233 h 249767"/>
                <a:gd name="connsiteX9" fmla="*/ 868179 w 1727200"/>
                <a:gd name="connsiteY9" fmla="*/ 4233 h 249767"/>
                <a:gd name="connsiteX10" fmla="*/ 723399 w 1727200"/>
                <a:gd name="connsiteY10" fmla="*/ 147743 h 249767"/>
                <a:gd name="connsiteX11" fmla="*/ 579967 w 1727200"/>
                <a:gd name="connsiteY11" fmla="*/ 0 h 249767"/>
                <a:gd name="connsiteX12" fmla="*/ 436034 w 1727200"/>
                <a:gd name="connsiteY12" fmla="*/ 143933 h 249767"/>
                <a:gd name="connsiteX13" fmla="*/ 292234 w 1727200"/>
                <a:gd name="connsiteY13" fmla="*/ 4723 h 249767"/>
                <a:gd name="connsiteX14" fmla="*/ 152400 w 1727200"/>
                <a:gd name="connsiteY14" fmla="*/ 139700 h 249767"/>
                <a:gd name="connsiteX15" fmla="*/ 0 w 1727200"/>
                <a:gd name="connsiteY15" fmla="*/ 4233 h 249767"/>
                <a:gd name="connsiteX0" fmla="*/ 0 w 1727200"/>
                <a:gd name="connsiteY0" fmla="*/ 4233 h 249767"/>
                <a:gd name="connsiteX1" fmla="*/ 4234 w 1727200"/>
                <a:gd name="connsiteY1" fmla="*/ 249767 h 249767"/>
                <a:gd name="connsiteX2" fmla="*/ 1727200 w 1727200"/>
                <a:gd name="connsiteY2" fmla="*/ 249767 h 249767"/>
                <a:gd name="connsiteX3" fmla="*/ 1727200 w 1727200"/>
                <a:gd name="connsiteY3" fmla="*/ 4233 h 249767"/>
                <a:gd name="connsiteX4" fmla="*/ 1587500 w 1727200"/>
                <a:gd name="connsiteY4" fmla="*/ 127000 h 249767"/>
                <a:gd name="connsiteX5" fmla="*/ 1435100 w 1727200"/>
                <a:gd name="connsiteY5" fmla="*/ 8467 h 249767"/>
                <a:gd name="connsiteX6" fmla="*/ 1299979 w 1727200"/>
                <a:gd name="connsiteY6" fmla="*/ 168356 h 249767"/>
                <a:gd name="connsiteX7" fmla="*/ 1155834 w 1727200"/>
                <a:gd name="connsiteY7" fmla="*/ 4233 h 249767"/>
                <a:gd name="connsiteX8" fmla="*/ 1011689 w 1727200"/>
                <a:gd name="connsiteY8" fmla="*/ 148233 h 249767"/>
                <a:gd name="connsiteX9" fmla="*/ 868179 w 1727200"/>
                <a:gd name="connsiteY9" fmla="*/ 4233 h 249767"/>
                <a:gd name="connsiteX10" fmla="*/ 723399 w 1727200"/>
                <a:gd name="connsiteY10" fmla="*/ 147743 h 249767"/>
                <a:gd name="connsiteX11" fmla="*/ 579967 w 1727200"/>
                <a:gd name="connsiteY11" fmla="*/ 0 h 249767"/>
                <a:gd name="connsiteX12" fmla="*/ 436034 w 1727200"/>
                <a:gd name="connsiteY12" fmla="*/ 143933 h 249767"/>
                <a:gd name="connsiteX13" fmla="*/ 292234 w 1727200"/>
                <a:gd name="connsiteY13" fmla="*/ 4723 h 249767"/>
                <a:gd name="connsiteX14" fmla="*/ 152400 w 1727200"/>
                <a:gd name="connsiteY14" fmla="*/ 139700 h 249767"/>
                <a:gd name="connsiteX15" fmla="*/ 0 w 1727200"/>
                <a:gd name="connsiteY15" fmla="*/ 4233 h 249767"/>
                <a:gd name="connsiteX0" fmla="*/ 0 w 1727200"/>
                <a:gd name="connsiteY0" fmla="*/ 4233 h 249767"/>
                <a:gd name="connsiteX1" fmla="*/ 4234 w 1727200"/>
                <a:gd name="connsiteY1" fmla="*/ 249767 h 249767"/>
                <a:gd name="connsiteX2" fmla="*/ 1727200 w 1727200"/>
                <a:gd name="connsiteY2" fmla="*/ 249767 h 249767"/>
                <a:gd name="connsiteX3" fmla="*/ 1727200 w 1727200"/>
                <a:gd name="connsiteY3" fmla="*/ 4233 h 249767"/>
                <a:gd name="connsiteX4" fmla="*/ 1587500 w 1727200"/>
                <a:gd name="connsiteY4" fmla="*/ 127000 h 249767"/>
                <a:gd name="connsiteX5" fmla="*/ 1435100 w 1727200"/>
                <a:gd name="connsiteY5" fmla="*/ 8467 h 249767"/>
                <a:gd name="connsiteX6" fmla="*/ 1299344 w 1727200"/>
                <a:gd name="connsiteY6" fmla="*/ 147743 h 249767"/>
                <a:gd name="connsiteX7" fmla="*/ 1155834 w 1727200"/>
                <a:gd name="connsiteY7" fmla="*/ 4233 h 249767"/>
                <a:gd name="connsiteX8" fmla="*/ 1011689 w 1727200"/>
                <a:gd name="connsiteY8" fmla="*/ 148233 h 249767"/>
                <a:gd name="connsiteX9" fmla="*/ 868179 w 1727200"/>
                <a:gd name="connsiteY9" fmla="*/ 4233 h 249767"/>
                <a:gd name="connsiteX10" fmla="*/ 723399 w 1727200"/>
                <a:gd name="connsiteY10" fmla="*/ 147743 h 249767"/>
                <a:gd name="connsiteX11" fmla="*/ 579967 w 1727200"/>
                <a:gd name="connsiteY11" fmla="*/ 0 h 249767"/>
                <a:gd name="connsiteX12" fmla="*/ 436034 w 1727200"/>
                <a:gd name="connsiteY12" fmla="*/ 143933 h 249767"/>
                <a:gd name="connsiteX13" fmla="*/ 292234 w 1727200"/>
                <a:gd name="connsiteY13" fmla="*/ 4723 h 249767"/>
                <a:gd name="connsiteX14" fmla="*/ 152400 w 1727200"/>
                <a:gd name="connsiteY14" fmla="*/ 139700 h 249767"/>
                <a:gd name="connsiteX15" fmla="*/ 0 w 1727200"/>
                <a:gd name="connsiteY15" fmla="*/ 4233 h 249767"/>
                <a:gd name="connsiteX0" fmla="*/ 0 w 1727200"/>
                <a:gd name="connsiteY0" fmla="*/ 4233 h 249767"/>
                <a:gd name="connsiteX1" fmla="*/ 4234 w 1727200"/>
                <a:gd name="connsiteY1" fmla="*/ 249767 h 249767"/>
                <a:gd name="connsiteX2" fmla="*/ 1727200 w 1727200"/>
                <a:gd name="connsiteY2" fmla="*/ 249767 h 249767"/>
                <a:gd name="connsiteX3" fmla="*/ 1727200 w 1727200"/>
                <a:gd name="connsiteY3" fmla="*/ 4233 h 249767"/>
                <a:gd name="connsiteX4" fmla="*/ 1587500 w 1727200"/>
                <a:gd name="connsiteY4" fmla="*/ 127000 h 249767"/>
                <a:gd name="connsiteX5" fmla="*/ 1446183 w 1727200"/>
                <a:gd name="connsiteY5" fmla="*/ 35821 h 249767"/>
                <a:gd name="connsiteX6" fmla="*/ 1299344 w 1727200"/>
                <a:gd name="connsiteY6" fmla="*/ 147743 h 249767"/>
                <a:gd name="connsiteX7" fmla="*/ 1155834 w 1727200"/>
                <a:gd name="connsiteY7" fmla="*/ 4233 h 249767"/>
                <a:gd name="connsiteX8" fmla="*/ 1011689 w 1727200"/>
                <a:gd name="connsiteY8" fmla="*/ 148233 h 249767"/>
                <a:gd name="connsiteX9" fmla="*/ 868179 w 1727200"/>
                <a:gd name="connsiteY9" fmla="*/ 4233 h 249767"/>
                <a:gd name="connsiteX10" fmla="*/ 723399 w 1727200"/>
                <a:gd name="connsiteY10" fmla="*/ 147743 h 249767"/>
                <a:gd name="connsiteX11" fmla="*/ 579967 w 1727200"/>
                <a:gd name="connsiteY11" fmla="*/ 0 h 249767"/>
                <a:gd name="connsiteX12" fmla="*/ 436034 w 1727200"/>
                <a:gd name="connsiteY12" fmla="*/ 143933 h 249767"/>
                <a:gd name="connsiteX13" fmla="*/ 292234 w 1727200"/>
                <a:gd name="connsiteY13" fmla="*/ 4723 h 249767"/>
                <a:gd name="connsiteX14" fmla="*/ 152400 w 1727200"/>
                <a:gd name="connsiteY14" fmla="*/ 139700 h 249767"/>
                <a:gd name="connsiteX15" fmla="*/ 0 w 1727200"/>
                <a:gd name="connsiteY15" fmla="*/ 4233 h 249767"/>
                <a:gd name="connsiteX0" fmla="*/ 0 w 1727200"/>
                <a:gd name="connsiteY0" fmla="*/ 4233 h 249767"/>
                <a:gd name="connsiteX1" fmla="*/ 4234 w 1727200"/>
                <a:gd name="connsiteY1" fmla="*/ 249767 h 249767"/>
                <a:gd name="connsiteX2" fmla="*/ 1727200 w 1727200"/>
                <a:gd name="connsiteY2" fmla="*/ 249767 h 249767"/>
                <a:gd name="connsiteX3" fmla="*/ 1727200 w 1727200"/>
                <a:gd name="connsiteY3" fmla="*/ 4233 h 249767"/>
                <a:gd name="connsiteX4" fmla="*/ 1587500 w 1727200"/>
                <a:gd name="connsiteY4" fmla="*/ 127000 h 249767"/>
                <a:gd name="connsiteX5" fmla="*/ 1443489 w 1727200"/>
                <a:gd name="connsiteY5" fmla="*/ 4233 h 249767"/>
                <a:gd name="connsiteX6" fmla="*/ 1299344 w 1727200"/>
                <a:gd name="connsiteY6" fmla="*/ 147743 h 249767"/>
                <a:gd name="connsiteX7" fmla="*/ 1155834 w 1727200"/>
                <a:gd name="connsiteY7" fmla="*/ 4233 h 249767"/>
                <a:gd name="connsiteX8" fmla="*/ 1011689 w 1727200"/>
                <a:gd name="connsiteY8" fmla="*/ 148233 h 249767"/>
                <a:gd name="connsiteX9" fmla="*/ 868179 w 1727200"/>
                <a:gd name="connsiteY9" fmla="*/ 4233 h 249767"/>
                <a:gd name="connsiteX10" fmla="*/ 723399 w 1727200"/>
                <a:gd name="connsiteY10" fmla="*/ 147743 h 249767"/>
                <a:gd name="connsiteX11" fmla="*/ 579967 w 1727200"/>
                <a:gd name="connsiteY11" fmla="*/ 0 h 249767"/>
                <a:gd name="connsiteX12" fmla="*/ 436034 w 1727200"/>
                <a:gd name="connsiteY12" fmla="*/ 143933 h 249767"/>
                <a:gd name="connsiteX13" fmla="*/ 292234 w 1727200"/>
                <a:gd name="connsiteY13" fmla="*/ 4723 h 249767"/>
                <a:gd name="connsiteX14" fmla="*/ 152400 w 1727200"/>
                <a:gd name="connsiteY14" fmla="*/ 139700 h 249767"/>
                <a:gd name="connsiteX15" fmla="*/ 0 w 1727200"/>
                <a:gd name="connsiteY15" fmla="*/ 4233 h 249767"/>
                <a:gd name="connsiteX0" fmla="*/ 0 w 1737585"/>
                <a:gd name="connsiteY0" fmla="*/ 4233 h 249767"/>
                <a:gd name="connsiteX1" fmla="*/ 4234 w 1737585"/>
                <a:gd name="connsiteY1" fmla="*/ 249767 h 249767"/>
                <a:gd name="connsiteX2" fmla="*/ 1727200 w 1737585"/>
                <a:gd name="connsiteY2" fmla="*/ 249767 h 249767"/>
                <a:gd name="connsiteX3" fmla="*/ 1727200 w 1737585"/>
                <a:gd name="connsiteY3" fmla="*/ 4233 h 249767"/>
                <a:gd name="connsiteX4" fmla="*/ 1586999 w 1737585"/>
                <a:gd name="connsiteY4" fmla="*/ 187569 h 249767"/>
                <a:gd name="connsiteX5" fmla="*/ 1443489 w 1737585"/>
                <a:gd name="connsiteY5" fmla="*/ 4233 h 249767"/>
                <a:gd name="connsiteX6" fmla="*/ 1299344 w 1737585"/>
                <a:gd name="connsiteY6" fmla="*/ 147743 h 249767"/>
                <a:gd name="connsiteX7" fmla="*/ 1155834 w 1737585"/>
                <a:gd name="connsiteY7" fmla="*/ 4233 h 249767"/>
                <a:gd name="connsiteX8" fmla="*/ 1011689 w 1737585"/>
                <a:gd name="connsiteY8" fmla="*/ 148233 h 249767"/>
                <a:gd name="connsiteX9" fmla="*/ 868179 w 1737585"/>
                <a:gd name="connsiteY9" fmla="*/ 4233 h 249767"/>
                <a:gd name="connsiteX10" fmla="*/ 723399 w 1737585"/>
                <a:gd name="connsiteY10" fmla="*/ 147743 h 249767"/>
                <a:gd name="connsiteX11" fmla="*/ 579967 w 1737585"/>
                <a:gd name="connsiteY11" fmla="*/ 0 h 249767"/>
                <a:gd name="connsiteX12" fmla="*/ 436034 w 1737585"/>
                <a:gd name="connsiteY12" fmla="*/ 143933 h 249767"/>
                <a:gd name="connsiteX13" fmla="*/ 292234 w 1737585"/>
                <a:gd name="connsiteY13" fmla="*/ 4723 h 249767"/>
                <a:gd name="connsiteX14" fmla="*/ 152400 w 1737585"/>
                <a:gd name="connsiteY14" fmla="*/ 139700 h 249767"/>
                <a:gd name="connsiteX15" fmla="*/ 0 w 1737585"/>
                <a:gd name="connsiteY15" fmla="*/ 4233 h 249767"/>
                <a:gd name="connsiteX0" fmla="*/ 0 w 1737585"/>
                <a:gd name="connsiteY0" fmla="*/ 4233 h 249767"/>
                <a:gd name="connsiteX1" fmla="*/ 4234 w 1737585"/>
                <a:gd name="connsiteY1" fmla="*/ 249767 h 249767"/>
                <a:gd name="connsiteX2" fmla="*/ 1727200 w 1737585"/>
                <a:gd name="connsiteY2" fmla="*/ 249767 h 249767"/>
                <a:gd name="connsiteX3" fmla="*/ 1727200 w 1737585"/>
                <a:gd name="connsiteY3" fmla="*/ 4233 h 249767"/>
                <a:gd name="connsiteX4" fmla="*/ 1586999 w 1737585"/>
                <a:gd name="connsiteY4" fmla="*/ 148233 h 249767"/>
                <a:gd name="connsiteX5" fmla="*/ 1443489 w 1737585"/>
                <a:gd name="connsiteY5" fmla="*/ 4233 h 249767"/>
                <a:gd name="connsiteX6" fmla="*/ 1299344 w 1737585"/>
                <a:gd name="connsiteY6" fmla="*/ 147743 h 249767"/>
                <a:gd name="connsiteX7" fmla="*/ 1155834 w 1737585"/>
                <a:gd name="connsiteY7" fmla="*/ 4233 h 249767"/>
                <a:gd name="connsiteX8" fmla="*/ 1011689 w 1737585"/>
                <a:gd name="connsiteY8" fmla="*/ 148233 h 249767"/>
                <a:gd name="connsiteX9" fmla="*/ 868179 w 1737585"/>
                <a:gd name="connsiteY9" fmla="*/ 4233 h 249767"/>
                <a:gd name="connsiteX10" fmla="*/ 723399 w 1737585"/>
                <a:gd name="connsiteY10" fmla="*/ 147743 h 249767"/>
                <a:gd name="connsiteX11" fmla="*/ 579967 w 1737585"/>
                <a:gd name="connsiteY11" fmla="*/ 0 h 249767"/>
                <a:gd name="connsiteX12" fmla="*/ 436034 w 1737585"/>
                <a:gd name="connsiteY12" fmla="*/ 143933 h 249767"/>
                <a:gd name="connsiteX13" fmla="*/ 292234 w 1737585"/>
                <a:gd name="connsiteY13" fmla="*/ 4723 h 249767"/>
                <a:gd name="connsiteX14" fmla="*/ 152400 w 1737585"/>
                <a:gd name="connsiteY14" fmla="*/ 139700 h 249767"/>
                <a:gd name="connsiteX15" fmla="*/ 0 w 1737585"/>
                <a:gd name="connsiteY15" fmla="*/ 4233 h 249767"/>
                <a:gd name="connsiteX0" fmla="*/ 0 w 1727200"/>
                <a:gd name="connsiteY0" fmla="*/ 4233 h 249767"/>
                <a:gd name="connsiteX1" fmla="*/ 4234 w 1727200"/>
                <a:gd name="connsiteY1" fmla="*/ 249767 h 249767"/>
                <a:gd name="connsiteX2" fmla="*/ 1727200 w 1727200"/>
                <a:gd name="connsiteY2" fmla="*/ 249767 h 249767"/>
                <a:gd name="connsiteX3" fmla="*/ 1727200 w 1727200"/>
                <a:gd name="connsiteY3" fmla="*/ 4233 h 249767"/>
                <a:gd name="connsiteX4" fmla="*/ 1586999 w 1727200"/>
                <a:gd name="connsiteY4" fmla="*/ 148233 h 249767"/>
                <a:gd name="connsiteX5" fmla="*/ 1443489 w 1727200"/>
                <a:gd name="connsiteY5" fmla="*/ 4233 h 249767"/>
                <a:gd name="connsiteX6" fmla="*/ 1299344 w 1727200"/>
                <a:gd name="connsiteY6" fmla="*/ 147743 h 249767"/>
                <a:gd name="connsiteX7" fmla="*/ 1155834 w 1727200"/>
                <a:gd name="connsiteY7" fmla="*/ 4233 h 249767"/>
                <a:gd name="connsiteX8" fmla="*/ 1011689 w 1727200"/>
                <a:gd name="connsiteY8" fmla="*/ 148233 h 249767"/>
                <a:gd name="connsiteX9" fmla="*/ 868179 w 1727200"/>
                <a:gd name="connsiteY9" fmla="*/ 4233 h 249767"/>
                <a:gd name="connsiteX10" fmla="*/ 723399 w 1727200"/>
                <a:gd name="connsiteY10" fmla="*/ 147743 h 249767"/>
                <a:gd name="connsiteX11" fmla="*/ 579967 w 1727200"/>
                <a:gd name="connsiteY11" fmla="*/ 0 h 249767"/>
                <a:gd name="connsiteX12" fmla="*/ 436034 w 1727200"/>
                <a:gd name="connsiteY12" fmla="*/ 143933 h 249767"/>
                <a:gd name="connsiteX13" fmla="*/ 292234 w 1727200"/>
                <a:gd name="connsiteY13" fmla="*/ 4723 h 249767"/>
                <a:gd name="connsiteX14" fmla="*/ 152400 w 1727200"/>
                <a:gd name="connsiteY14" fmla="*/ 139700 h 249767"/>
                <a:gd name="connsiteX15" fmla="*/ 0 w 1727200"/>
                <a:gd name="connsiteY15" fmla="*/ 4233 h 249767"/>
                <a:gd name="connsiteX0" fmla="*/ 0 w 1727200"/>
                <a:gd name="connsiteY0" fmla="*/ 4233 h 249767"/>
                <a:gd name="connsiteX1" fmla="*/ 4234 w 1727200"/>
                <a:gd name="connsiteY1" fmla="*/ 249767 h 249767"/>
                <a:gd name="connsiteX2" fmla="*/ 1727200 w 1727200"/>
                <a:gd name="connsiteY2" fmla="*/ 249767 h 249767"/>
                <a:gd name="connsiteX3" fmla="*/ 1727200 w 1727200"/>
                <a:gd name="connsiteY3" fmla="*/ 4233 h 249767"/>
                <a:gd name="connsiteX4" fmla="*/ 1586999 w 1727200"/>
                <a:gd name="connsiteY4" fmla="*/ 148233 h 249767"/>
                <a:gd name="connsiteX5" fmla="*/ 1443489 w 1727200"/>
                <a:gd name="connsiteY5" fmla="*/ 4233 h 249767"/>
                <a:gd name="connsiteX6" fmla="*/ 1299344 w 1727200"/>
                <a:gd name="connsiteY6" fmla="*/ 147743 h 249767"/>
                <a:gd name="connsiteX7" fmla="*/ 1155834 w 1727200"/>
                <a:gd name="connsiteY7" fmla="*/ 4233 h 249767"/>
                <a:gd name="connsiteX8" fmla="*/ 1011689 w 1727200"/>
                <a:gd name="connsiteY8" fmla="*/ 148233 h 249767"/>
                <a:gd name="connsiteX9" fmla="*/ 868179 w 1727200"/>
                <a:gd name="connsiteY9" fmla="*/ 4233 h 249767"/>
                <a:gd name="connsiteX10" fmla="*/ 723399 w 1727200"/>
                <a:gd name="connsiteY10" fmla="*/ 147743 h 249767"/>
                <a:gd name="connsiteX11" fmla="*/ 579967 w 1727200"/>
                <a:gd name="connsiteY11" fmla="*/ 0 h 249767"/>
                <a:gd name="connsiteX12" fmla="*/ 436034 w 1727200"/>
                <a:gd name="connsiteY12" fmla="*/ 143933 h 249767"/>
                <a:gd name="connsiteX13" fmla="*/ 292234 w 1727200"/>
                <a:gd name="connsiteY13" fmla="*/ 4723 h 249767"/>
                <a:gd name="connsiteX14" fmla="*/ 152400 w 1727200"/>
                <a:gd name="connsiteY14" fmla="*/ 139700 h 249767"/>
                <a:gd name="connsiteX15" fmla="*/ 0 w 1727200"/>
                <a:gd name="connsiteY15" fmla="*/ 4233 h 249767"/>
                <a:gd name="connsiteX0" fmla="*/ 0 w 1760415"/>
                <a:gd name="connsiteY0" fmla="*/ 4233 h 249767"/>
                <a:gd name="connsiteX1" fmla="*/ 4234 w 1760415"/>
                <a:gd name="connsiteY1" fmla="*/ 249767 h 249767"/>
                <a:gd name="connsiteX2" fmla="*/ 1727200 w 1760415"/>
                <a:gd name="connsiteY2" fmla="*/ 249767 h 249767"/>
                <a:gd name="connsiteX3" fmla="*/ 1760415 w 1760415"/>
                <a:gd name="connsiteY3" fmla="*/ 4723 h 249767"/>
                <a:gd name="connsiteX4" fmla="*/ 1586999 w 1760415"/>
                <a:gd name="connsiteY4" fmla="*/ 148233 h 249767"/>
                <a:gd name="connsiteX5" fmla="*/ 1443489 w 1760415"/>
                <a:gd name="connsiteY5" fmla="*/ 4233 h 249767"/>
                <a:gd name="connsiteX6" fmla="*/ 1299344 w 1760415"/>
                <a:gd name="connsiteY6" fmla="*/ 147743 h 249767"/>
                <a:gd name="connsiteX7" fmla="*/ 1155834 w 1760415"/>
                <a:gd name="connsiteY7" fmla="*/ 4233 h 249767"/>
                <a:gd name="connsiteX8" fmla="*/ 1011689 w 1760415"/>
                <a:gd name="connsiteY8" fmla="*/ 148233 h 249767"/>
                <a:gd name="connsiteX9" fmla="*/ 868179 w 1760415"/>
                <a:gd name="connsiteY9" fmla="*/ 4233 h 249767"/>
                <a:gd name="connsiteX10" fmla="*/ 723399 w 1760415"/>
                <a:gd name="connsiteY10" fmla="*/ 147743 h 249767"/>
                <a:gd name="connsiteX11" fmla="*/ 579967 w 1760415"/>
                <a:gd name="connsiteY11" fmla="*/ 0 h 249767"/>
                <a:gd name="connsiteX12" fmla="*/ 436034 w 1760415"/>
                <a:gd name="connsiteY12" fmla="*/ 143933 h 249767"/>
                <a:gd name="connsiteX13" fmla="*/ 292234 w 1760415"/>
                <a:gd name="connsiteY13" fmla="*/ 4723 h 249767"/>
                <a:gd name="connsiteX14" fmla="*/ 152400 w 1760415"/>
                <a:gd name="connsiteY14" fmla="*/ 139700 h 249767"/>
                <a:gd name="connsiteX15" fmla="*/ 0 w 1760415"/>
                <a:gd name="connsiteY15" fmla="*/ 4233 h 249767"/>
                <a:gd name="connsiteX0" fmla="*/ 0 w 1731144"/>
                <a:gd name="connsiteY0" fmla="*/ 4233 h 249767"/>
                <a:gd name="connsiteX1" fmla="*/ 4234 w 1731144"/>
                <a:gd name="connsiteY1" fmla="*/ 249767 h 249767"/>
                <a:gd name="connsiteX2" fmla="*/ 1727200 w 1731144"/>
                <a:gd name="connsiteY2" fmla="*/ 249767 h 249767"/>
                <a:gd name="connsiteX3" fmla="*/ 1731144 w 1731144"/>
                <a:gd name="connsiteY3" fmla="*/ 4723 h 249767"/>
                <a:gd name="connsiteX4" fmla="*/ 1586999 w 1731144"/>
                <a:gd name="connsiteY4" fmla="*/ 148233 h 249767"/>
                <a:gd name="connsiteX5" fmla="*/ 1443489 w 1731144"/>
                <a:gd name="connsiteY5" fmla="*/ 4233 h 249767"/>
                <a:gd name="connsiteX6" fmla="*/ 1299344 w 1731144"/>
                <a:gd name="connsiteY6" fmla="*/ 147743 h 249767"/>
                <a:gd name="connsiteX7" fmla="*/ 1155834 w 1731144"/>
                <a:gd name="connsiteY7" fmla="*/ 4233 h 249767"/>
                <a:gd name="connsiteX8" fmla="*/ 1011689 w 1731144"/>
                <a:gd name="connsiteY8" fmla="*/ 148233 h 249767"/>
                <a:gd name="connsiteX9" fmla="*/ 868179 w 1731144"/>
                <a:gd name="connsiteY9" fmla="*/ 4233 h 249767"/>
                <a:gd name="connsiteX10" fmla="*/ 723399 w 1731144"/>
                <a:gd name="connsiteY10" fmla="*/ 147743 h 249767"/>
                <a:gd name="connsiteX11" fmla="*/ 579967 w 1731144"/>
                <a:gd name="connsiteY11" fmla="*/ 0 h 249767"/>
                <a:gd name="connsiteX12" fmla="*/ 436034 w 1731144"/>
                <a:gd name="connsiteY12" fmla="*/ 143933 h 249767"/>
                <a:gd name="connsiteX13" fmla="*/ 292234 w 1731144"/>
                <a:gd name="connsiteY13" fmla="*/ 4723 h 249767"/>
                <a:gd name="connsiteX14" fmla="*/ 152400 w 1731144"/>
                <a:gd name="connsiteY14" fmla="*/ 139700 h 249767"/>
                <a:gd name="connsiteX15" fmla="*/ 0 w 1731144"/>
                <a:gd name="connsiteY15" fmla="*/ 4233 h 249767"/>
                <a:gd name="connsiteX0" fmla="*/ 0 w 1756544"/>
                <a:gd name="connsiteY0" fmla="*/ 53080 h 249767"/>
                <a:gd name="connsiteX1" fmla="*/ 29634 w 1756544"/>
                <a:gd name="connsiteY1" fmla="*/ 249767 h 249767"/>
                <a:gd name="connsiteX2" fmla="*/ 1752600 w 1756544"/>
                <a:gd name="connsiteY2" fmla="*/ 249767 h 249767"/>
                <a:gd name="connsiteX3" fmla="*/ 1756544 w 1756544"/>
                <a:gd name="connsiteY3" fmla="*/ 4723 h 249767"/>
                <a:gd name="connsiteX4" fmla="*/ 1612399 w 1756544"/>
                <a:gd name="connsiteY4" fmla="*/ 148233 h 249767"/>
                <a:gd name="connsiteX5" fmla="*/ 1468889 w 1756544"/>
                <a:gd name="connsiteY5" fmla="*/ 4233 h 249767"/>
                <a:gd name="connsiteX6" fmla="*/ 1324744 w 1756544"/>
                <a:gd name="connsiteY6" fmla="*/ 147743 h 249767"/>
                <a:gd name="connsiteX7" fmla="*/ 1181234 w 1756544"/>
                <a:gd name="connsiteY7" fmla="*/ 4233 h 249767"/>
                <a:gd name="connsiteX8" fmla="*/ 1037089 w 1756544"/>
                <a:gd name="connsiteY8" fmla="*/ 148233 h 249767"/>
                <a:gd name="connsiteX9" fmla="*/ 893579 w 1756544"/>
                <a:gd name="connsiteY9" fmla="*/ 4233 h 249767"/>
                <a:gd name="connsiteX10" fmla="*/ 748799 w 1756544"/>
                <a:gd name="connsiteY10" fmla="*/ 147743 h 249767"/>
                <a:gd name="connsiteX11" fmla="*/ 605367 w 1756544"/>
                <a:gd name="connsiteY11" fmla="*/ 0 h 249767"/>
                <a:gd name="connsiteX12" fmla="*/ 461434 w 1756544"/>
                <a:gd name="connsiteY12" fmla="*/ 143933 h 249767"/>
                <a:gd name="connsiteX13" fmla="*/ 317634 w 1756544"/>
                <a:gd name="connsiteY13" fmla="*/ 4723 h 249767"/>
                <a:gd name="connsiteX14" fmla="*/ 177800 w 1756544"/>
                <a:gd name="connsiteY14" fmla="*/ 139700 h 249767"/>
                <a:gd name="connsiteX15" fmla="*/ 0 w 1756544"/>
                <a:gd name="connsiteY15" fmla="*/ 53080 h 249767"/>
                <a:gd name="connsiteX0" fmla="*/ 408 w 1727318"/>
                <a:gd name="connsiteY0" fmla="*/ 4723 h 249767"/>
                <a:gd name="connsiteX1" fmla="*/ 408 w 1727318"/>
                <a:gd name="connsiteY1" fmla="*/ 249767 h 249767"/>
                <a:gd name="connsiteX2" fmla="*/ 1723374 w 1727318"/>
                <a:gd name="connsiteY2" fmla="*/ 249767 h 249767"/>
                <a:gd name="connsiteX3" fmla="*/ 1727318 w 1727318"/>
                <a:gd name="connsiteY3" fmla="*/ 4723 h 249767"/>
                <a:gd name="connsiteX4" fmla="*/ 1583173 w 1727318"/>
                <a:gd name="connsiteY4" fmla="*/ 148233 h 249767"/>
                <a:gd name="connsiteX5" fmla="*/ 1439663 w 1727318"/>
                <a:gd name="connsiteY5" fmla="*/ 4233 h 249767"/>
                <a:gd name="connsiteX6" fmla="*/ 1295518 w 1727318"/>
                <a:gd name="connsiteY6" fmla="*/ 147743 h 249767"/>
                <a:gd name="connsiteX7" fmla="*/ 1152008 w 1727318"/>
                <a:gd name="connsiteY7" fmla="*/ 4233 h 249767"/>
                <a:gd name="connsiteX8" fmla="*/ 1007863 w 1727318"/>
                <a:gd name="connsiteY8" fmla="*/ 148233 h 249767"/>
                <a:gd name="connsiteX9" fmla="*/ 864353 w 1727318"/>
                <a:gd name="connsiteY9" fmla="*/ 4233 h 249767"/>
                <a:gd name="connsiteX10" fmla="*/ 719573 w 1727318"/>
                <a:gd name="connsiteY10" fmla="*/ 147743 h 249767"/>
                <a:gd name="connsiteX11" fmla="*/ 576141 w 1727318"/>
                <a:gd name="connsiteY11" fmla="*/ 0 h 249767"/>
                <a:gd name="connsiteX12" fmla="*/ 432208 w 1727318"/>
                <a:gd name="connsiteY12" fmla="*/ 143933 h 249767"/>
                <a:gd name="connsiteX13" fmla="*/ 288408 w 1727318"/>
                <a:gd name="connsiteY13" fmla="*/ 4723 h 249767"/>
                <a:gd name="connsiteX14" fmla="*/ 148574 w 1727318"/>
                <a:gd name="connsiteY14" fmla="*/ 139700 h 249767"/>
                <a:gd name="connsiteX15" fmla="*/ 408 w 1727318"/>
                <a:gd name="connsiteY15" fmla="*/ 4723 h 249767"/>
                <a:gd name="connsiteX0" fmla="*/ 0 w 1726910"/>
                <a:gd name="connsiteY0" fmla="*/ 4723 h 296659"/>
                <a:gd name="connsiteX1" fmla="*/ 37124 w 1726910"/>
                <a:gd name="connsiteY1" fmla="*/ 296659 h 296659"/>
                <a:gd name="connsiteX2" fmla="*/ 1722966 w 1726910"/>
                <a:gd name="connsiteY2" fmla="*/ 249767 h 296659"/>
                <a:gd name="connsiteX3" fmla="*/ 1726910 w 1726910"/>
                <a:gd name="connsiteY3" fmla="*/ 4723 h 296659"/>
                <a:gd name="connsiteX4" fmla="*/ 1582765 w 1726910"/>
                <a:gd name="connsiteY4" fmla="*/ 148233 h 296659"/>
                <a:gd name="connsiteX5" fmla="*/ 1439255 w 1726910"/>
                <a:gd name="connsiteY5" fmla="*/ 4233 h 296659"/>
                <a:gd name="connsiteX6" fmla="*/ 1295110 w 1726910"/>
                <a:gd name="connsiteY6" fmla="*/ 147743 h 296659"/>
                <a:gd name="connsiteX7" fmla="*/ 1151600 w 1726910"/>
                <a:gd name="connsiteY7" fmla="*/ 4233 h 296659"/>
                <a:gd name="connsiteX8" fmla="*/ 1007455 w 1726910"/>
                <a:gd name="connsiteY8" fmla="*/ 148233 h 296659"/>
                <a:gd name="connsiteX9" fmla="*/ 863945 w 1726910"/>
                <a:gd name="connsiteY9" fmla="*/ 4233 h 296659"/>
                <a:gd name="connsiteX10" fmla="*/ 719165 w 1726910"/>
                <a:gd name="connsiteY10" fmla="*/ 147743 h 296659"/>
                <a:gd name="connsiteX11" fmla="*/ 575733 w 1726910"/>
                <a:gd name="connsiteY11" fmla="*/ 0 h 296659"/>
                <a:gd name="connsiteX12" fmla="*/ 431800 w 1726910"/>
                <a:gd name="connsiteY12" fmla="*/ 143933 h 296659"/>
                <a:gd name="connsiteX13" fmla="*/ 288000 w 1726910"/>
                <a:gd name="connsiteY13" fmla="*/ 4723 h 296659"/>
                <a:gd name="connsiteX14" fmla="*/ 148166 w 1726910"/>
                <a:gd name="connsiteY14" fmla="*/ 139700 h 296659"/>
                <a:gd name="connsiteX15" fmla="*/ 0 w 1726910"/>
                <a:gd name="connsiteY15" fmla="*/ 4723 h 296659"/>
                <a:gd name="connsiteX0" fmla="*/ 4420 w 1731330"/>
                <a:gd name="connsiteY0" fmla="*/ 4723 h 255693"/>
                <a:gd name="connsiteX1" fmla="*/ 187 w 1731330"/>
                <a:gd name="connsiteY1" fmla="*/ 255693 h 255693"/>
                <a:gd name="connsiteX2" fmla="*/ 1727386 w 1731330"/>
                <a:gd name="connsiteY2" fmla="*/ 249767 h 255693"/>
                <a:gd name="connsiteX3" fmla="*/ 1731330 w 1731330"/>
                <a:gd name="connsiteY3" fmla="*/ 4723 h 255693"/>
                <a:gd name="connsiteX4" fmla="*/ 1587185 w 1731330"/>
                <a:gd name="connsiteY4" fmla="*/ 148233 h 255693"/>
                <a:gd name="connsiteX5" fmla="*/ 1443675 w 1731330"/>
                <a:gd name="connsiteY5" fmla="*/ 4233 h 255693"/>
                <a:gd name="connsiteX6" fmla="*/ 1299530 w 1731330"/>
                <a:gd name="connsiteY6" fmla="*/ 147743 h 255693"/>
                <a:gd name="connsiteX7" fmla="*/ 1156020 w 1731330"/>
                <a:gd name="connsiteY7" fmla="*/ 4233 h 255693"/>
                <a:gd name="connsiteX8" fmla="*/ 1011875 w 1731330"/>
                <a:gd name="connsiteY8" fmla="*/ 148233 h 255693"/>
                <a:gd name="connsiteX9" fmla="*/ 868365 w 1731330"/>
                <a:gd name="connsiteY9" fmla="*/ 4233 h 255693"/>
                <a:gd name="connsiteX10" fmla="*/ 723585 w 1731330"/>
                <a:gd name="connsiteY10" fmla="*/ 147743 h 255693"/>
                <a:gd name="connsiteX11" fmla="*/ 580153 w 1731330"/>
                <a:gd name="connsiteY11" fmla="*/ 0 h 255693"/>
                <a:gd name="connsiteX12" fmla="*/ 436220 w 1731330"/>
                <a:gd name="connsiteY12" fmla="*/ 143933 h 255693"/>
                <a:gd name="connsiteX13" fmla="*/ 292420 w 1731330"/>
                <a:gd name="connsiteY13" fmla="*/ 4723 h 255693"/>
                <a:gd name="connsiteX14" fmla="*/ 152586 w 1731330"/>
                <a:gd name="connsiteY14" fmla="*/ 139700 h 255693"/>
                <a:gd name="connsiteX15" fmla="*/ 4420 w 1731330"/>
                <a:gd name="connsiteY15" fmla="*/ 4723 h 255693"/>
                <a:gd name="connsiteX0" fmla="*/ 4420 w 1731330"/>
                <a:gd name="connsiteY0" fmla="*/ 4723 h 255693"/>
                <a:gd name="connsiteX1" fmla="*/ 187 w 1731330"/>
                <a:gd name="connsiteY1" fmla="*/ 255693 h 255693"/>
                <a:gd name="connsiteX2" fmla="*/ 1672679 w 1731330"/>
                <a:gd name="connsiteY2" fmla="*/ 216242 h 255693"/>
                <a:gd name="connsiteX3" fmla="*/ 1731330 w 1731330"/>
                <a:gd name="connsiteY3" fmla="*/ 4723 h 255693"/>
                <a:gd name="connsiteX4" fmla="*/ 1587185 w 1731330"/>
                <a:gd name="connsiteY4" fmla="*/ 148233 h 255693"/>
                <a:gd name="connsiteX5" fmla="*/ 1443675 w 1731330"/>
                <a:gd name="connsiteY5" fmla="*/ 4233 h 255693"/>
                <a:gd name="connsiteX6" fmla="*/ 1299530 w 1731330"/>
                <a:gd name="connsiteY6" fmla="*/ 147743 h 255693"/>
                <a:gd name="connsiteX7" fmla="*/ 1156020 w 1731330"/>
                <a:gd name="connsiteY7" fmla="*/ 4233 h 255693"/>
                <a:gd name="connsiteX8" fmla="*/ 1011875 w 1731330"/>
                <a:gd name="connsiteY8" fmla="*/ 148233 h 255693"/>
                <a:gd name="connsiteX9" fmla="*/ 868365 w 1731330"/>
                <a:gd name="connsiteY9" fmla="*/ 4233 h 255693"/>
                <a:gd name="connsiteX10" fmla="*/ 723585 w 1731330"/>
                <a:gd name="connsiteY10" fmla="*/ 147743 h 255693"/>
                <a:gd name="connsiteX11" fmla="*/ 580153 w 1731330"/>
                <a:gd name="connsiteY11" fmla="*/ 0 h 255693"/>
                <a:gd name="connsiteX12" fmla="*/ 436220 w 1731330"/>
                <a:gd name="connsiteY12" fmla="*/ 143933 h 255693"/>
                <a:gd name="connsiteX13" fmla="*/ 292420 w 1731330"/>
                <a:gd name="connsiteY13" fmla="*/ 4723 h 255693"/>
                <a:gd name="connsiteX14" fmla="*/ 152586 w 1731330"/>
                <a:gd name="connsiteY14" fmla="*/ 139700 h 255693"/>
                <a:gd name="connsiteX15" fmla="*/ 4420 w 1731330"/>
                <a:gd name="connsiteY15" fmla="*/ 4723 h 255693"/>
                <a:gd name="connsiteX0" fmla="*/ 4420 w 1731709"/>
                <a:gd name="connsiteY0" fmla="*/ 4723 h 256233"/>
                <a:gd name="connsiteX1" fmla="*/ 187 w 1731709"/>
                <a:gd name="connsiteY1" fmla="*/ 255693 h 256233"/>
                <a:gd name="connsiteX2" fmla="*/ 1731330 w 1731709"/>
                <a:gd name="connsiteY2" fmla="*/ 256233 h 256233"/>
                <a:gd name="connsiteX3" fmla="*/ 1731330 w 1731709"/>
                <a:gd name="connsiteY3" fmla="*/ 4723 h 256233"/>
                <a:gd name="connsiteX4" fmla="*/ 1587185 w 1731709"/>
                <a:gd name="connsiteY4" fmla="*/ 148233 h 256233"/>
                <a:gd name="connsiteX5" fmla="*/ 1443675 w 1731709"/>
                <a:gd name="connsiteY5" fmla="*/ 4233 h 256233"/>
                <a:gd name="connsiteX6" fmla="*/ 1299530 w 1731709"/>
                <a:gd name="connsiteY6" fmla="*/ 147743 h 256233"/>
                <a:gd name="connsiteX7" fmla="*/ 1156020 w 1731709"/>
                <a:gd name="connsiteY7" fmla="*/ 4233 h 256233"/>
                <a:gd name="connsiteX8" fmla="*/ 1011875 w 1731709"/>
                <a:gd name="connsiteY8" fmla="*/ 148233 h 256233"/>
                <a:gd name="connsiteX9" fmla="*/ 868365 w 1731709"/>
                <a:gd name="connsiteY9" fmla="*/ 4233 h 256233"/>
                <a:gd name="connsiteX10" fmla="*/ 723585 w 1731709"/>
                <a:gd name="connsiteY10" fmla="*/ 147743 h 256233"/>
                <a:gd name="connsiteX11" fmla="*/ 580153 w 1731709"/>
                <a:gd name="connsiteY11" fmla="*/ 0 h 256233"/>
                <a:gd name="connsiteX12" fmla="*/ 436220 w 1731709"/>
                <a:gd name="connsiteY12" fmla="*/ 143933 h 256233"/>
                <a:gd name="connsiteX13" fmla="*/ 292420 w 1731709"/>
                <a:gd name="connsiteY13" fmla="*/ 4723 h 256233"/>
                <a:gd name="connsiteX14" fmla="*/ 152586 w 1731709"/>
                <a:gd name="connsiteY14" fmla="*/ 139700 h 256233"/>
                <a:gd name="connsiteX15" fmla="*/ 4420 w 1731709"/>
                <a:gd name="connsiteY15" fmla="*/ 4723 h 256233"/>
                <a:gd name="connsiteX0" fmla="*/ 4420 w 1731709"/>
                <a:gd name="connsiteY0" fmla="*/ 4723 h 256233"/>
                <a:gd name="connsiteX1" fmla="*/ 187 w 1731709"/>
                <a:gd name="connsiteY1" fmla="*/ 255693 h 256233"/>
                <a:gd name="connsiteX2" fmla="*/ 1731330 w 1731709"/>
                <a:gd name="connsiteY2" fmla="*/ 256233 h 256233"/>
                <a:gd name="connsiteX3" fmla="*/ 1731330 w 1731709"/>
                <a:gd name="connsiteY3" fmla="*/ 4723 h 256233"/>
                <a:gd name="connsiteX4" fmla="*/ 1587185 w 1731709"/>
                <a:gd name="connsiteY4" fmla="*/ 148233 h 256233"/>
                <a:gd name="connsiteX5" fmla="*/ 1443675 w 1731709"/>
                <a:gd name="connsiteY5" fmla="*/ 4233 h 256233"/>
                <a:gd name="connsiteX6" fmla="*/ 1299530 w 1731709"/>
                <a:gd name="connsiteY6" fmla="*/ 147743 h 256233"/>
                <a:gd name="connsiteX7" fmla="*/ 1156020 w 1731709"/>
                <a:gd name="connsiteY7" fmla="*/ 4233 h 256233"/>
                <a:gd name="connsiteX8" fmla="*/ 1011875 w 1731709"/>
                <a:gd name="connsiteY8" fmla="*/ 148233 h 256233"/>
                <a:gd name="connsiteX9" fmla="*/ 868365 w 1731709"/>
                <a:gd name="connsiteY9" fmla="*/ 4233 h 256233"/>
                <a:gd name="connsiteX10" fmla="*/ 723585 w 1731709"/>
                <a:gd name="connsiteY10" fmla="*/ 147743 h 256233"/>
                <a:gd name="connsiteX11" fmla="*/ 580153 w 1731709"/>
                <a:gd name="connsiteY11" fmla="*/ 0 h 256233"/>
                <a:gd name="connsiteX12" fmla="*/ 436220 w 1731709"/>
                <a:gd name="connsiteY12" fmla="*/ 143933 h 256233"/>
                <a:gd name="connsiteX13" fmla="*/ 292420 w 1731709"/>
                <a:gd name="connsiteY13" fmla="*/ 4723 h 256233"/>
                <a:gd name="connsiteX14" fmla="*/ 148420 w 1731709"/>
                <a:gd name="connsiteY14" fmla="*/ 194408 h 256233"/>
                <a:gd name="connsiteX15" fmla="*/ 4420 w 1731709"/>
                <a:gd name="connsiteY15" fmla="*/ 4723 h 256233"/>
                <a:gd name="connsiteX0" fmla="*/ 4420 w 1731709"/>
                <a:gd name="connsiteY0" fmla="*/ 4723 h 256233"/>
                <a:gd name="connsiteX1" fmla="*/ 187 w 1731709"/>
                <a:gd name="connsiteY1" fmla="*/ 255693 h 256233"/>
                <a:gd name="connsiteX2" fmla="*/ 1731330 w 1731709"/>
                <a:gd name="connsiteY2" fmla="*/ 256233 h 256233"/>
                <a:gd name="connsiteX3" fmla="*/ 1731330 w 1731709"/>
                <a:gd name="connsiteY3" fmla="*/ 4723 h 256233"/>
                <a:gd name="connsiteX4" fmla="*/ 1587185 w 1731709"/>
                <a:gd name="connsiteY4" fmla="*/ 148233 h 256233"/>
                <a:gd name="connsiteX5" fmla="*/ 1443675 w 1731709"/>
                <a:gd name="connsiteY5" fmla="*/ 4233 h 256233"/>
                <a:gd name="connsiteX6" fmla="*/ 1299530 w 1731709"/>
                <a:gd name="connsiteY6" fmla="*/ 147743 h 256233"/>
                <a:gd name="connsiteX7" fmla="*/ 1156020 w 1731709"/>
                <a:gd name="connsiteY7" fmla="*/ 4233 h 256233"/>
                <a:gd name="connsiteX8" fmla="*/ 1011875 w 1731709"/>
                <a:gd name="connsiteY8" fmla="*/ 148233 h 256233"/>
                <a:gd name="connsiteX9" fmla="*/ 868365 w 1731709"/>
                <a:gd name="connsiteY9" fmla="*/ 4233 h 256233"/>
                <a:gd name="connsiteX10" fmla="*/ 723585 w 1731709"/>
                <a:gd name="connsiteY10" fmla="*/ 147743 h 256233"/>
                <a:gd name="connsiteX11" fmla="*/ 580153 w 1731709"/>
                <a:gd name="connsiteY11" fmla="*/ 0 h 256233"/>
                <a:gd name="connsiteX12" fmla="*/ 436220 w 1731709"/>
                <a:gd name="connsiteY12" fmla="*/ 143933 h 256233"/>
                <a:gd name="connsiteX13" fmla="*/ 292420 w 1731709"/>
                <a:gd name="connsiteY13" fmla="*/ 4723 h 256233"/>
                <a:gd name="connsiteX14" fmla="*/ 148420 w 1731709"/>
                <a:gd name="connsiteY14" fmla="*/ 148233 h 256233"/>
                <a:gd name="connsiteX15" fmla="*/ 4420 w 1731709"/>
                <a:gd name="connsiteY15" fmla="*/ 4723 h 256233"/>
                <a:gd name="connsiteX0" fmla="*/ 243 w 1731952"/>
                <a:gd name="connsiteY0" fmla="*/ 0 h 256233"/>
                <a:gd name="connsiteX1" fmla="*/ 430 w 1731952"/>
                <a:gd name="connsiteY1" fmla="*/ 255693 h 256233"/>
                <a:gd name="connsiteX2" fmla="*/ 1731573 w 1731952"/>
                <a:gd name="connsiteY2" fmla="*/ 256233 h 256233"/>
                <a:gd name="connsiteX3" fmla="*/ 1731573 w 1731952"/>
                <a:gd name="connsiteY3" fmla="*/ 4723 h 256233"/>
                <a:gd name="connsiteX4" fmla="*/ 1587428 w 1731952"/>
                <a:gd name="connsiteY4" fmla="*/ 148233 h 256233"/>
                <a:gd name="connsiteX5" fmla="*/ 1443918 w 1731952"/>
                <a:gd name="connsiteY5" fmla="*/ 4233 h 256233"/>
                <a:gd name="connsiteX6" fmla="*/ 1299773 w 1731952"/>
                <a:gd name="connsiteY6" fmla="*/ 147743 h 256233"/>
                <a:gd name="connsiteX7" fmla="*/ 1156263 w 1731952"/>
                <a:gd name="connsiteY7" fmla="*/ 4233 h 256233"/>
                <a:gd name="connsiteX8" fmla="*/ 1012118 w 1731952"/>
                <a:gd name="connsiteY8" fmla="*/ 148233 h 256233"/>
                <a:gd name="connsiteX9" fmla="*/ 868608 w 1731952"/>
                <a:gd name="connsiteY9" fmla="*/ 4233 h 256233"/>
                <a:gd name="connsiteX10" fmla="*/ 723828 w 1731952"/>
                <a:gd name="connsiteY10" fmla="*/ 147743 h 256233"/>
                <a:gd name="connsiteX11" fmla="*/ 580396 w 1731952"/>
                <a:gd name="connsiteY11" fmla="*/ 0 h 256233"/>
                <a:gd name="connsiteX12" fmla="*/ 436463 w 1731952"/>
                <a:gd name="connsiteY12" fmla="*/ 143933 h 256233"/>
                <a:gd name="connsiteX13" fmla="*/ 292663 w 1731952"/>
                <a:gd name="connsiteY13" fmla="*/ 4723 h 256233"/>
                <a:gd name="connsiteX14" fmla="*/ 148663 w 1731952"/>
                <a:gd name="connsiteY14" fmla="*/ 148233 h 256233"/>
                <a:gd name="connsiteX15" fmla="*/ 243 w 1731952"/>
                <a:gd name="connsiteY15" fmla="*/ 0 h 256233"/>
                <a:gd name="connsiteX0" fmla="*/ 243 w 1731952"/>
                <a:gd name="connsiteY0" fmla="*/ 0 h 256233"/>
                <a:gd name="connsiteX1" fmla="*/ 430 w 1731952"/>
                <a:gd name="connsiteY1" fmla="*/ 255693 h 256233"/>
                <a:gd name="connsiteX2" fmla="*/ 1731573 w 1731952"/>
                <a:gd name="connsiteY2" fmla="*/ 256233 h 256233"/>
                <a:gd name="connsiteX3" fmla="*/ 1731573 w 1731952"/>
                <a:gd name="connsiteY3" fmla="*/ 4723 h 256233"/>
                <a:gd name="connsiteX4" fmla="*/ 1587428 w 1731952"/>
                <a:gd name="connsiteY4" fmla="*/ 148233 h 256233"/>
                <a:gd name="connsiteX5" fmla="*/ 1443918 w 1731952"/>
                <a:gd name="connsiteY5" fmla="*/ 4233 h 256233"/>
                <a:gd name="connsiteX6" fmla="*/ 1299773 w 1731952"/>
                <a:gd name="connsiteY6" fmla="*/ 147743 h 256233"/>
                <a:gd name="connsiteX7" fmla="*/ 1156263 w 1731952"/>
                <a:gd name="connsiteY7" fmla="*/ 4233 h 256233"/>
                <a:gd name="connsiteX8" fmla="*/ 1012118 w 1731952"/>
                <a:gd name="connsiteY8" fmla="*/ 148233 h 256233"/>
                <a:gd name="connsiteX9" fmla="*/ 868608 w 1731952"/>
                <a:gd name="connsiteY9" fmla="*/ 4233 h 256233"/>
                <a:gd name="connsiteX10" fmla="*/ 723828 w 1731952"/>
                <a:gd name="connsiteY10" fmla="*/ 147743 h 256233"/>
                <a:gd name="connsiteX11" fmla="*/ 580396 w 1731952"/>
                <a:gd name="connsiteY11" fmla="*/ 0 h 256233"/>
                <a:gd name="connsiteX12" fmla="*/ 436463 w 1731952"/>
                <a:gd name="connsiteY12" fmla="*/ 143933 h 256233"/>
                <a:gd name="connsiteX13" fmla="*/ 292663 w 1731952"/>
                <a:gd name="connsiteY13" fmla="*/ 4723 h 256233"/>
                <a:gd name="connsiteX14" fmla="*/ 148663 w 1731952"/>
                <a:gd name="connsiteY14" fmla="*/ 148233 h 256233"/>
                <a:gd name="connsiteX15" fmla="*/ 243 w 1731952"/>
                <a:gd name="connsiteY15" fmla="*/ 0 h 25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1952" h="256233">
                  <a:moveTo>
                    <a:pt x="243" y="0"/>
                  </a:moveTo>
                  <a:cubicBezTo>
                    <a:pt x="1654" y="81845"/>
                    <a:pt x="-981" y="173848"/>
                    <a:pt x="430" y="255693"/>
                  </a:cubicBezTo>
                  <a:lnTo>
                    <a:pt x="1731573" y="256233"/>
                  </a:lnTo>
                  <a:cubicBezTo>
                    <a:pt x="1732888" y="174552"/>
                    <a:pt x="1730258" y="86404"/>
                    <a:pt x="1731573" y="4723"/>
                  </a:cubicBezTo>
                  <a:cubicBezTo>
                    <a:pt x="1682806" y="48371"/>
                    <a:pt x="1640023" y="92982"/>
                    <a:pt x="1587428" y="148233"/>
                  </a:cubicBezTo>
                  <a:lnTo>
                    <a:pt x="1443918" y="4233"/>
                  </a:lnTo>
                  <a:lnTo>
                    <a:pt x="1299773" y="147743"/>
                  </a:lnTo>
                  <a:lnTo>
                    <a:pt x="1156263" y="4233"/>
                  </a:lnTo>
                  <a:lnTo>
                    <a:pt x="1012118" y="148233"/>
                  </a:lnTo>
                  <a:lnTo>
                    <a:pt x="868608" y="4233"/>
                  </a:lnTo>
                  <a:lnTo>
                    <a:pt x="723828" y="147743"/>
                  </a:lnTo>
                  <a:lnTo>
                    <a:pt x="580396" y="0"/>
                  </a:lnTo>
                  <a:lnTo>
                    <a:pt x="436463" y="143933"/>
                  </a:lnTo>
                  <a:lnTo>
                    <a:pt x="292663" y="4723"/>
                  </a:lnTo>
                  <a:lnTo>
                    <a:pt x="148663" y="148233"/>
                  </a:lnTo>
                  <a:lnTo>
                    <a:pt x="243" y="0"/>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Freeform 83"/>
            <p:cNvSpPr/>
            <p:nvPr/>
          </p:nvSpPr>
          <p:spPr>
            <a:xfrm>
              <a:off x="2675467" y="1524108"/>
              <a:ext cx="903858" cy="232064"/>
            </a:xfrm>
            <a:custGeom>
              <a:avLst/>
              <a:gdLst>
                <a:gd name="connsiteX0" fmla="*/ 0 w 692727"/>
                <a:gd name="connsiteY0" fmla="*/ 793173 h 793173"/>
                <a:gd name="connsiteX1" fmla="*/ 374073 w 692727"/>
                <a:gd name="connsiteY1" fmla="*/ 207818 h 793173"/>
                <a:gd name="connsiteX2" fmla="*/ 692727 w 692727"/>
                <a:gd name="connsiteY2" fmla="*/ 0 h 793173"/>
                <a:gd name="connsiteX0" fmla="*/ 0 w 692727"/>
                <a:gd name="connsiteY0" fmla="*/ 793173 h 793173"/>
                <a:gd name="connsiteX1" fmla="*/ 249076 w 692727"/>
                <a:gd name="connsiteY1" fmla="*/ 446809 h 793173"/>
                <a:gd name="connsiteX2" fmla="*/ 692727 w 692727"/>
                <a:gd name="connsiteY2" fmla="*/ 0 h 793173"/>
                <a:gd name="connsiteX0" fmla="*/ 0 w 616527"/>
                <a:gd name="connsiteY0" fmla="*/ 900546 h 900546"/>
                <a:gd name="connsiteX1" fmla="*/ 172876 w 616527"/>
                <a:gd name="connsiteY1" fmla="*/ 446809 h 900546"/>
                <a:gd name="connsiteX2" fmla="*/ 616527 w 616527"/>
                <a:gd name="connsiteY2" fmla="*/ 0 h 900546"/>
                <a:gd name="connsiteX0" fmla="*/ 0 w 616527"/>
                <a:gd name="connsiteY0" fmla="*/ 900546 h 900546"/>
                <a:gd name="connsiteX1" fmla="*/ 172876 w 616527"/>
                <a:gd name="connsiteY1" fmla="*/ 446809 h 900546"/>
                <a:gd name="connsiteX2" fmla="*/ 616527 w 616527"/>
                <a:gd name="connsiteY2" fmla="*/ 0 h 900546"/>
                <a:gd name="connsiteX0" fmla="*/ 0 w 616527"/>
                <a:gd name="connsiteY0" fmla="*/ 900546 h 900546"/>
                <a:gd name="connsiteX1" fmla="*/ 216477 w 616527"/>
                <a:gd name="connsiteY1" fmla="*/ 377536 h 900546"/>
                <a:gd name="connsiteX2" fmla="*/ 616527 w 616527"/>
                <a:gd name="connsiteY2" fmla="*/ 0 h 900546"/>
                <a:gd name="connsiteX0" fmla="*/ 0 w 616527"/>
                <a:gd name="connsiteY0" fmla="*/ 900546 h 900546"/>
                <a:gd name="connsiteX1" fmla="*/ 216477 w 616527"/>
                <a:gd name="connsiteY1" fmla="*/ 377536 h 900546"/>
                <a:gd name="connsiteX2" fmla="*/ 616527 w 616527"/>
                <a:gd name="connsiteY2" fmla="*/ 0 h 900546"/>
              </a:gdLst>
              <a:ahLst/>
              <a:cxnLst>
                <a:cxn ang="0">
                  <a:pos x="connsiteX0" y="connsiteY0"/>
                </a:cxn>
                <a:cxn ang="0">
                  <a:pos x="connsiteX1" y="connsiteY1"/>
                </a:cxn>
                <a:cxn ang="0">
                  <a:pos x="connsiteX2" y="connsiteY2"/>
                </a:cxn>
              </a:cxnLst>
              <a:rect l="l" t="t" r="r" b="b"/>
              <a:pathLst>
                <a:path w="616527" h="900546">
                  <a:moveTo>
                    <a:pt x="0" y="900546"/>
                  </a:moveTo>
                  <a:cubicBezTo>
                    <a:pt x="46182" y="653184"/>
                    <a:pt x="113723" y="527627"/>
                    <a:pt x="216477" y="377536"/>
                  </a:cubicBezTo>
                  <a:cubicBezTo>
                    <a:pt x="319231" y="227445"/>
                    <a:pt x="445655" y="110547"/>
                    <a:pt x="616527" y="0"/>
                  </a:cubicBezTo>
                </a:path>
              </a:pathLst>
            </a:custGeom>
            <a:noFill/>
            <a:ln>
              <a:headEnd type="none" w="med" len="lg"/>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85" name="Straight Arrow Connector 84"/>
            <p:cNvCxnSpPr/>
            <p:nvPr/>
          </p:nvCxnSpPr>
          <p:spPr>
            <a:xfrm flipV="1">
              <a:off x="2389414" y="281544"/>
              <a:ext cx="363424" cy="49530"/>
            </a:xfrm>
            <a:prstGeom prst="straightConnector1">
              <a:avLst/>
            </a:prstGeom>
            <a:noFill/>
            <a:ln>
              <a:headEnd type="none" w="med" len="lg"/>
              <a:tailEnd type="triangle" w="sm" len="med"/>
            </a:ln>
          </p:spPr>
          <p:style>
            <a:lnRef idx="2">
              <a:schemeClr val="accent1">
                <a:shade val="50000"/>
              </a:schemeClr>
            </a:lnRef>
            <a:fillRef idx="1">
              <a:schemeClr val="accent1"/>
            </a:fillRef>
            <a:effectRef idx="0">
              <a:schemeClr val="accent1"/>
            </a:effectRef>
            <a:fontRef idx="minor">
              <a:schemeClr val="lt1"/>
            </a:fontRef>
          </p:style>
        </p:cxnSp>
        <p:sp>
          <p:nvSpPr>
            <p:cNvPr id="86" name="Text Box 520"/>
            <p:cNvSpPr txBox="1"/>
            <p:nvPr/>
          </p:nvSpPr>
          <p:spPr>
            <a:xfrm>
              <a:off x="913150" y="46282"/>
              <a:ext cx="1494331" cy="4602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Overlap region subject to backlash</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7" name="Text Box 520"/>
            <p:cNvSpPr txBox="1"/>
            <p:nvPr/>
          </p:nvSpPr>
          <p:spPr>
            <a:xfrm>
              <a:off x="1503180" y="767291"/>
              <a:ext cx="1092425" cy="6544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Angled faces of the saw tooth profile</a:t>
              </a:r>
              <a:endParaRPr lang="en-GB" sz="2000" dirty="0">
                <a:effectLst/>
                <a:latin typeface="Times New Roman" panose="02020603050405020304" pitchFamily="18" charset="0"/>
                <a:ea typeface="Times New Roman" panose="02020603050405020304" pitchFamily="18" charset="0"/>
              </a:endParaRPr>
            </a:p>
          </p:txBody>
        </p:sp>
        <p:sp>
          <p:nvSpPr>
            <p:cNvPr id="88" name="Text Box 520"/>
            <p:cNvSpPr txBox="1"/>
            <p:nvPr/>
          </p:nvSpPr>
          <p:spPr>
            <a:xfrm>
              <a:off x="-45558" y="1300504"/>
              <a:ext cx="1152541" cy="8266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Straight edge perpendicular to direction of inspection</a:t>
              </a:r>
              <a:endParaRPr lang="en-GB" sz="2000" dirty="0">
                <a:effectLst/>
                <a:latin typeface="Times New Roman" panose="02020603050405020304" pitchFamily="18" charset="0"/>
                <a:ea typeface="Times New Roman" panose="02020603050405020304" pitchFamily="18" charset="0"/>
              </a:endParaRPr>
            </a:p>
          </p:txBody>
        </p:sp>
        <p:sp>
          <p:nvSpPr>
            <p:cNvPr id="89" name="Freeform 88"/>
            <p:cNvSpPr/>
            <p:nvPr/>
          </p:nvSpPr>
          <p:spPr>
            <a:xfrm flipH="1" flipV="1">
              <a:off x="827664" y="1977262"/>
              <a:ext cx="713270" cy="205084"/>
            </a:xfrm>
            <a:custGeom>
              <a:avLst/>
              <a:gdLst>
                <a:gd name="connsiteX0" fmla="*/ 0 w 692727"/>
                <a:gd name="connsiteY0" fmla="*/ 793173 h 793173"/>
                <a:gd name="connsiteX1" fmla="*/ 374073 w 692727"/>
                <a:gd name="connsiteY1" fmla="*/ 207818 h 793173"/>
                <a:gd name="connsiteX2" fmla="*/ 692727 w 692727"/>
                <a:gd name="connsiteY2" fmla="*/ 0 h 793173"/>
                <a:gd name="connsiteX0" fmla="*/ 0 w 692727"/>
                <a:gd name="connsiteY0" fmla="*/ 793173 h 793173"/>
                <a:gd name="connsiteX1" fmla="*/ 249076 w 692727"/>
                <a:gd name="connsiteY1" fmla="*/ 446809 h 793173"/>
                <a:gd name="connsiteX2" fmla="*/ 692727 w 692727"/>
                <a:gd name="connsiteY2" fmla="*/ 0 h 793173"/>
                <a:gd name="connsiteX0" fmla="*/ 0 w 616527"/>
                <a:gd name="connsiteY0" fmla="*/ 900546 h 900546"/>
                <a:gd name="connsiteX1" fmla="*/ 172876 w 616527"/>
                <a:gd name="connsiteY1" fmla="*/ 446809 h 900546"/>
                <a:gd name="connsiteX2" fmla="*/ 616527 w 616527"/>
                <a:gd name="connsiteY2" fmla="*/ 0 h 900546"/>
                <a:gd name="connsiteX0" fmla="*/ 0 w 616527"/>
                <a:gd name="connsiteY0" fmla="*/ 900546 h 900546"/>
                <a:gd name="connsiteX1" fmla="*/ 172876 w 616527"/>
                <a:gd name="connsiteY1" fmla="*/ 446809 h 900546"/>
                <a:gd name="connsiteX2" fmla="*/ 616527 w 616527"/>
                <a:gd name="connsiteY2" fmla="*/ 0 h 900546"/>
                <a:gd name="connsiteX0" fmla="*/ 0 w 616527"/>
                <a:gd name="connsiteY0" fmla="*/ 900546 h 900546"/>
                <a:gd name="connsiteX1" fmla="*/ 216477 w 616527"/>
                <a:gd name="connsiteY1" fmla="*/ 377536 h 900546"/>
                <a:gd name="connsiteX2" fmla="*/ 616527 w 616527"/>
                <a:gd name="connsiteY2" fmla="*/ 0 h 900546"/>
                <a:gd name="connsiteX0" fmla="*/ 0 w 616527"/>
                <a:gd name="connsiteY0" fmla="*/ 900546 h 900546"/>
                <a:gd name="connsiteX1" fmla="*/ 216477 w 616527"/>
                <a:gd name="connsiteY1" fmla="*/ 377536 h 900546"/>
                <a:gd name="connsiteX2" fmla="*/ 616527 w 616527"/>
                <a:gd name="connsiteY2" fmla="*/ 0 h 900546"/>
                <a:gd name="connsiteX0" fmla="*/ 0 w 1444902"/>
                <a:gd name="connsiteY0" fmla="*/ 539513 h 691146"/>
                <a:gd name="connsiteX1" fmla="*/ 216477 w 1444902"/>
                <a:gd name="connsiteY1" fmla="*/ 16503 h 691146"/>
                <a:gd name="connsiteX2" fmla="*/ 1444902 w 1444902"/>
                <a:gd name="connsiteY2" fmla="*/ 681957 h 691146"/>
                <a:gd name="connsiteX0" fmla="*/ 0 w 1444902"/>
                <a:gd name="connsiteY0" fmla="*/ 582294 h 733544"/>
                <a:gd name="connsiteX1" fmla="*/ 527119 w 1444902"/>
                <a:gd name="connsiteY1" fmla="*/ 15828 h 733544"/>
                <a:gd name="connsiteX2" fmla="*/ 1444902 w 1444902"/>
                <a:gd name="connsiteY2" fmla="*/ 724738 h 733544"/>
                <a:gd name="connsiteX0" fmla="*/ 0 w 1444902"/>
                <a:gd name="connsiteY0" fmla="*/ 646568 h 797298"/>
                <a:gd name="connsiteX1" fmla="*/ 550129 w 1444902"/>
                <a:gd name="connsiteY1" fmla="*/ 14913 h 797298"/>
                <a:gd name="connsiteX2" fmla="*/ 1444902 w 1444902"/>
                <a:gd name="connsiteY2" fmla="*/ 789012 h 797298"/>
                <a:gd name="connsiteX0" fmla="*/ 0 w 1444902"/>
                <a:gd name="connsiteY0" fmla="*/ 646572 h 797302"/>
                <a:gd name="connsiteX1" fmla="*/ 550129 w 1444902"/>
                <a:gd name="connsiteY1" fmla="*/ 14917 h 797302"/>
                <a:gd name="connsiteX2" fmla="*/ 1444902 w 1444902"/>
                <a:gd name="connsiteY2" fmla="*/ 789016 h 797302"/>
                <a:gd name="connsiteX0" fmla="*/ 0 w 1444902"/>
                <a:gd name="connsiteY0" fmla="*/ 633006 h 784619"/>
                <a:gd name="connsiteX1" fmla="*/ 550129 w 1444902"/>
                <a:gd name="connsiteY1" fmla="*/ 1351 h 784619"/>
                <a:gd name="connsiteX2" fmla="*/ 1444902 w 1444902"/>
                <a:gd name="connsiteY2" fmla="*/ 775450 h 784619"/>
              </a:gdLst>
              <a:ahLst/>
              <a:cxnLst>
                <a:cxn ang="0">
                  <a:pos x="connsiteX0" y="connsiteY0"/>
                </a:cxn>
                <a:cxn ang="0">
                  <a:pos x="connsiteX1" y="connsiteY1"/>
                </a:cxn>
                <a:cxn ang="0">
                  <a:pos x="connsiteX2" y="connsiteY2"/>
                </a:cxn>
              </a:cxnLst>
              <a:rect l="l" t="t" r="r" b="b"/>
              <a:pathLst>
                <a:path w="1444902" h="784619">
                  <a:moveTo>
                    <a:pt x="0" y="633006"/>
                  </a:moveTo>
                  <a:cubicBezTo>
                    <a:pt x="46182" y="385644"/>
                    <a:pt x="332323" y="21070"/>
                    <a:pt x="550129" y="1351"/>
                  </a:cubicBezTo>
                  <a:cubicBezTo>
                    <a:pt x="790945" y="-40094"/>
                    <a:pt x="1274030" y="885997"/>
                    <a:pt x="1444902" y="775450"/>
                  </a:cubicBezTo>
                </a:path>
              </a:pathLst>
            </a:custGeom>
            <a:noFill/>
            <a:ln>
              <a:headEnd type="triangle" w="sm" len="med"/>
              <a:tailEnd type="none" w="sm"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90" name="Straight Arrow Connector 89"/>
            <p:cNvCxnSpPr/>
            <p:nvPr/>
          </p:nvCxnSpPr>
          <p:spPr>
            <a:xfrm flipH="1">
              <a:off x="1888068" y="1443835"/>
              <a:ext cx="80986" cy="312337"/>
            </a:xfrm>
            <a:prstGeom prst="straightConnector1">
              <a:avLst/>
            </a:prstGeom>
            <a:noFill/>
            <a:ln>
              <a:headEnd type="none" w="med" len="lg"/>
              <a:tailEnd type="triangle" w="sm" len="med"/>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flipV="1">
              <a:off x="1444081" y="1446463"/>
              <a:ext cx="0" cy="309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1236588" y="1576172"/>
              <a:ext cx="18000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93" name="Arc 92"/>
            <p:cNvSpPr/>
            <p:nvPr/>
          </p:nvSpPr>
          <p:spPr>
            <a:xfrm>
              <a:off x="1270000" y="1597261"/>
              <a:ext cx="361429" cy="347224"/>
            </a:xfrm>
            <a:prstGeom prst="arc">
              <a:avLst>
                <a:gd name="adj1" fmla="val 13202670"/>
                <a:gd name="adj2" fmla="val 16172547"/>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Text Box 520"/>
            <p:cNvSpPr txBox="1"/>
            <p:nvPr/>
          </p:nvSpPr>
          <p:spPr>
            <a:xfrm>
              <a:off x="1140967" y="1371810"/>
              <a:ext cx="399967" cy="289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900">
                  <a:effectLst/>
                  <a:latin typeface="Arial" panose="020B0604020202020204" pitchFamily="34" charset="0"/>
                  <a:ea typeface="Times New Roman" panose="02020603050405020304" pitchFamily="18" charset="0"/>
                  <a:cs typeface="Times New Roman" panose="02020603050405020304" pitchFamily="18" charset="0"/>
                </a:rPr>
                <a:t>45</a:t>
              </a:r>
              <a:r>
                <a:rPr lang="en-GB" sz="900">
                  <a:effectLst/>
                  <a:latin typeface="Arial" panose="020B0604020202020204" pitchFamily="34" charset="0"/>
                  <a:ea typeface="Times New Roman" panose="02020603050405020304" pitchFamily="18" charset="0"/>
                </a:rPr>
                <a:t>°</a:t>
              </a:r>
              <a:endParaRPr lang="en-GB" sz="1200">
                <a:effectLst/>
                <a:latin typeface="Times New Roman" panose="02020603050405020304" pitchFamily="18" charset="0"/>
                <a:ea typeface="Times New Roman" panose="02020603050405020304" pitchFamily="18" charset="0"/>
              </a:endParaRPr>
            </a:p>
          </p:txBody>
        </p:sp>
        <p:cxnSp>
          <p:nvCxnSpPr>
            <p:cNvPr id="95" name="Straight Connector 94"/>
            <p:cNvCxnSpPr/>
            <p:nvPr/>
          </p:nvCxnSpPr>
          <p:spPr>
            <a:xfrm>
              <a:off x="4733840" y="1229706"/>
              <a:ext cx="5836" cy="273670"/>
            </a:xfrm>
            <a:prstGeom prst="line">
              <a:avLst/>
            </a:prstGeom>
            <a:ln w="12700"/>
          </p:spPr>
          <p:style>
            <a:lnRef idx="1">
              <a:schemeClr val="dk1"/>
            </a:lnRef>
            <a:fillRef idx="0">
              <a:schemeClr val="dk1"/>
            </a:fillRef>
            <a:effectRef idx="0">
              <a:schemeClr val="dk1"/>
            </a:effectRef>
            <a:fontRef idx="minor">
              <a:schemeClr val="tx1"/>
            </a:fontRef>
          </p:style>
        </p:cxnSp>
        <p:cxnSp>
          <p:nvCxnSpPr>
            <p:cNvPr id="96" name="Straight Connector 95"/>
            <p:cNvCxnSpPr/>
            <p:nvPr/>
          </p:nvCxnSpPr>
          <p:spPr>
            <a:xfrm flipV="1">
              <a:off x="3687753" y="2025980"/>
              <a:ext cx="252000" cy="157"/>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77" name="Canvas 532"/>
          <p:cNvGrpSpPr/>
          <p:nvPr/>
        </p:nvGrpSpPr>
        <p:grpSpPr>
          <a:xfrm>
            <a:off x="6352235" y="4699005"/>
            <a:ext cx="5486933" cy="1920875"/>
            <a:chOff x="-34954" y="3674"/>
            <a:chExt cx="5486933" cy="1920875"/>
          </a:xfrm>
        </p:grpSpPr>
        <p:sp>
          <p:nvSpPr>
            <p:cNvPr id="178" name="Rectangle 177"/>
            <p:cNvSpPr/>
            <p:nvPr/>
          </p:nvSpPr>
          <p:spPr>
            <a:xfrm>
              <a:off x="-34954" y="3674"/>
              <a:ext cx="5451475" cy="1920875"/>
            </a:xfrm>
            <a:prstGeom prst="rect">
              <a:avLst/>
            </a:prstGeom>
          </p:spPr>
        </p:sp>
        <p:sp>
          <p:nvSpPr>
            <p:cNvPr id="179" name="Freeform 178"/>
            <p:cNvSpPr/>
            <p:nvPr/>
          </p:nvSpPr>
          <p:spPr>
            <a:xfrm rot="10800000">
              <a:off x="3653799" y="121640"/>
              <a:ext cx="1032608" cy="1016371"/>
            </a:xfrm>
            <a:custGeom>
              <a:avLst/>
              <a:gdLst>
                <a:gd name="connsiteX0" fmla="*/ 0 w 1443567"/>
                <a:gd name="connsiteY0" fmla="*/ 1079500 h 1443566"/>
                <a:gd name="connsiteX1" fmla="*/ 4234 w 1443567"/>
                <a:gd name="connsiteY1" fmla="*/ 1443566 h 1443566"/>
                <a:gd name="connsiteX2" fmla="*/ 626534 w 1443567"/>
                <a:gd name="connsiteY2" fmla="*/ 1435100 h 1443566"/>
                <a:gd name="connsiteX3" fmla="*/ 1231900 w 1443567"/>
                <a:gd name="connsiteY3" fmla="*/ 1113366 h 1443566"/>
                <a:gd name="connsiteX4" fmla="*/ 1439334 w 1443567"/>
                <a:gd name="connsiteY4" fmla="*/ 558800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9334 w 1443567"/>
                <a:gd name="connsiteY4" fmla="*/ 558800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79500 w 1443567"/>
                <a:gd name="connsiteY6" fmla="*/ 0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43567"/>
                <a:gd name="connsiteY0" fmla="*/ 1079500 h 1443566"/>
                <a:gd name="connsiteX1" fmla="*/ 4234 w 1443567"/>
                <a:gd name="connsiteY1" fmla="*/ 1443566 h 1443566"/>
                <a:gd name="connsiteX2" fmla="*/ 626534 w 1443567"/>
                <a:gd name="connsiteY2" fmla="*/ 1435100 h 1443566"/>
                <a:gd name="connsiteX3" fmla="*/ 1193800 w 1443567"/>
                <a:gd name="connsiteY3" fmla="*/ 1155700 h 1443566"/>
                <a:gd name="connsiteX4" fmla="*/ 1433864 w 1443567"/>
                <a:gd name="connsiteY4" fmla="*/ 601133 h 1443566"/>
                <a:gd name="connsiteX5" fmla="*/ 1443567 w 1443567"/>
                <a:gd name="connsiteY5" fmla="*/ 0 h 1443566"/>
                <a:gd name="connsiteX6" fmla="*/ 1081352 w 1443567"/>
                <a:gd name="connsiteY6" fmla="*/ 373444 h 1443566"/>
                <a:gd name="connsiteX7" fmla="*/ 1075267 w 1443567"/>
                <a:gd name="connsiteY7" fmla="*/ 596900 h 1443566"/>
                <a:gd name="connsiteX8" fmla="*/ 905934 w 1443567"/>
                <a:gd name="connsiteY8" fmla="*/ 939800 h 1443566"/>
                <a:gd name="connsiteX9" fmla="*/ 584200 w 1443567"/>
                <a:gd name="connsiteY9" fmla="*/ 1075266 h 1443566"/>
                <a:gd name="connsiteX10" fmla="*/ 0 w 1443567"/>
                <a:gd name="connsiteY10" fmla="*/ 1079500 h 1443566"/>
                <a:gd name="connsiteX0" fmla="*/ 0 w 1437449"/>
                <a:gd name="connsiteY0" fmla="*/ 711575 h 1075641"/>
                <a:gd name="connsiteX1" fmla="*/ 4234 w 1437449"/>
                <a:gd name="connsiteY1" fmla="*/ 1075641 h 1075641"/>
                <a:gd name="connsiteX2" fmla="*/ 626534 w 1437449"/>
                <a:gd name="connsiteY2" fmla="*/ 1067175 h 1075641"/>
                <a:gd name="connsiteX3" fmla="*/ 1193800 w 1437449"/>
                <a:gd name="connsiteY3" fmla="*/ 787775 h 1075641"/>
                <a:gd name="connsiteX4" fmla="*/ 1433864 w 1437449"/>
                <a:gd name="connsiteY4" fmla="*/ 233208 h 1075641"/>
                <a:gd name="connsiteX5" fmla="*/ 1437449 w 1437449"/>
                <a:gd name="connsiteY5" fmla="*/ 0 h 1075641"/>
                <a:gd name="connsiteX6" fmla="*/ 1081352 w 1437449"/>
                <a:gd name="connsiteY6" fmla="*/ 5519 h 1075641"/>
                <a:gd name="connsiteX7" fmla="*/ 1075267 w 1437449"/>
                <a:gd name="connsiteY7" fmla="*/ 228975 h 1075641"/>
                <a:gd name="connsiteX8" fmla="*/ 905934 w 1437449"/>
                <a:gd name="connsiteY8" fmla="*/ 571875 h 1075641"/>
                <a:gd name="connsiteX9" fmla="*/ 584200 w 1437449"/>
                <a:gd name="connsiteY9" fmla="*/ 707341 h 1075641"/>
                <a:gd name="connsiteX10" fmla="*/ 0 w 1437449"/>
                <a:gd name="connsiteY10" fmla="*/ 711575 h 1075641"/>
                <a:gd name="connsiteX0" fmla="*/ 0 w 1437449"/>
                <a:gd name="connsiteY0" fmla="*/ 711576 h 1075642"/>
                <a:gd name="connsiteX1" fmla="*/ 4234 w 1437449"/>
                <a:gd name="connsiteY1" fmla="*/ 1075642 h 1075642"/>
                <a:gd name="connsiteX2" fmla="*/ 626534 w 1437449"/>
                <a:gd name="connsiteY2" fmla="*/ 1067176 h 1075642"/>
                <a:gd name="connsiteX3" fmla="*/ 1193800 w 1437449"/>
                <a:gd name="connsiteY3" fmla="*/ 787776 h 1075642"/>
                <a:gd name="connsiteX4" fmla="*/ 1433864 w 1437449"/>
                <a:gd name="connsiteY4" fmla="*/ 233209 h 1075642"/>
                <a:gd name="connsiteX5" fmla="*/ 1437449 w 1437449"/>
                <a:gd name="connsiteY5" fmla="*/ 1 h 1075642"/>
                <a:gd name="connsiteX6" fmla="*/ 1081352 w 1437449"/>
                <a:gd name="connsiteY6" fmla="*/ 0 h 1075642"/>
                <a:gd name="connsiteX7" fmla="*/ 1075267 w 1437449"/>
                <a:gd name="connsiteY7" fmla="*/ 228976 h 1075642"/>
                <a:gd name="connsiteX8" fmla="*/ 905934 w 1437449"/>
                <a:gd name="connsiteY8" fmla="*/ 571876 h 1075642"/>
                <a:gd name="connsiteX9" fmla="*/ 584200 w 1437449"/>
                <a:gd name="connsiteY9" fmla="*/ 707342 h 1075642"/>
                <a:gd name="connsiteX10" fmla="*/ 0 w 1437449"/>
                <a:gd name="connsiteY10" fmla="*/ 711576 h 1075642"/>
                <a:gd name="connsiteX0" fmla="*/ 344541 w 1433220"/>
                <a:gd name="connsiteY0" fmla="*/ 706401 h 1075642"/>
                <a:gd name="connsiteX1" fmla="*/ 5 w 1433220"/>
                <a:gd name="connsiteY1" fmla="*/ 1075642 h 1075642"/>
                <a:gd name="connsiteX2" fmla="*/ 622305 w 1433220"/>
                <a:gd name="connsiteY2" fmla="*/ 1067176 h 1075642"/>
                <a:gd name="connsiteX3" fmla="*/ 1189571 w 1433220"/>
                <a:gd name="connsiteY3" fmla="*/ 787776 h 1075642"/>
                <a:gd name="connsiteX4" fmla="*/ 1429635 w 1433220"/>
                <a:gd name="connsiteY4" fmla="*/ 233209 h 1075642"/>
                <a:gd name="connsiteX5" fmla="*/ 1433220 w 1433220"/>
                <a:gd name="connsiteY5" fmla="*/ 1 h 1075642"/>
                <a:gd name="connsiteX6" fmla="*/ 1077123 w 1433220"/>
                <a:gd name="connsiteY6" fmla="*/ 0 h 1075642"/>
                <a:gd name="connsiteX7" fmla="*/ 1071038 w 1433220"/>
                <a:gd name="connsiteY7" fmla="*/ 228976 h 1075642"/>
                <a:gd name="connsiteX8" fmla="*/ 901705 w 1433220"/>
                <a:gd name="connsiteY8" fmla="*/ 571876 h 1075642"/>
                <a:gd name="connsiteX9" fmla="*/ 579971 w 1433220"/>
                <a:gd name="connsiteY9" fmla="*/ 707342 h 1075642"/>
                <a:gd name="connsiteX10" fmla="*/ 344541 w 1433220"/>
                <a:gd name="connsiteY10" fmla="*/ 706401 h 1075642"/>
                <a:gd name="connsiteX0" fmla="*/ 8132 w 1096811"/>
                <a:gd name="connsiteY0" fmla="*/ 706401 h 1076319"/>
                <a:gd name="connsiteX1" fmla="*/ 128 w 1096811"/>
                <a:gd name="connsiteY1" fmla="*/ 1076319 h 1076319"/>
                <a:gd name="connsiteX2" fmla="*/ 285896 w 1096811"/>
                <a:gd name="connsiteY2" fmla="*/ 1067176 h 1076319"/>
                <a:gd name="connsiteX3" fmla="*/ 853162 w 1096811"/>
                <a:gd name="connsiteY3" fmla="*/ 787776 h 1076319"/>
                <a:gd name="connsiteX4" fmla="*/ 1093226 w 1096811"/>
                <a:gd name="connsiteY4" fmla="*/ 233209 h 1076319"/>
                <a:gd name="connsiteX5" fmla="*/ 1096811 w 1096811"/>
                <a:gd name="connsiteY5" fmla="*/ 1 h 1076319"/>
                <a:gd name="connsiteX6" fmla="*/ 740714 w 1096811"/>
                <a:gd name="connsiteY6" fmla="*/ 0 h 1076319"/>
                <a:gd name="connsiteX7" fmla="*/ 734629 w 1096811"/>
                <a:gd name="connsiteY7" fmla="*/ 228976 h 1076319"/>
                <a:gd name="connsiteX8" fmla="*/ 565296 w 1096811"/>
                <a:gd name="connsiteY8" fmla="*/ 571876 h 1076319"/>
                <a:gd name="connsiteX9" fmla="*/ 243562 w 1096811"/>
                <a:gd name="connsiteY9" fmla="*/ 707342 h 1076319"/>
                <a:gd name="connsiteX10" fmla="*/ 8132 w 1096811"/>
                <a:gd name="connsiteY10" fmla="*/ 706401 h 1076319"/>
                <a:gd name="connsiteX0" fmla="*/ 8132 w 1096811"/>
                <a:gd name="connsiteY0" fmla="*/ 706401 h 1076319"/>
                <a:gd name="connsiteX1" fmla="*/ 128 w 1096811"/>
                <a:gd name="connsiteY1" fmla="*/ 1076319 h 1076319"/>
                <a:gd name="connsiteX2" fmla="*/ 285896 w 1096811"/>
                <a:gd name="connsiteY2" fmla="*/ 1067176 h 1076319"/>
                <a:gd name="connsiteX3" fmla="*/ 853162 w 1096811"/>
                <a:gd name="connsiteY3" fmla="*/ 787776 h 1076319"/>
                <a:gd name="connsiteX4" fmla="*/ 1093226 w 1096811"/>
                <a:gd name="connsiteY4" fmla="*/ 233209 h 1076319"/>
                <a:gd name="connsiteX5" fmla="*/ 1096811 w 1096811"/>
                <a:gd name="connsiteY5" fmla="*/ 1 h 1076319"/>
                <a:gd name="connsiteX6" fmla="*/ 740714 w 1096811"/>
                <a:gd name="connsiteY6" fmla="*/ 0 h 1076319"/>
                <a:gd name="connsiteX7" fmla="*/ 734629 w 1096811"/>
                <a:gd name="connsiteY7" fmla="*/ 228976 h 1076319"/>
                <a:gd name="connsiteX8" fmla="*/ 531741 w 1096811"/>
                <a:gd name="connsiteY8" fmla="*/ 552700 h 1076319"/>
                <a:gd name="connsiteX9" fmla="*/ 243562 w 1096811"/>
                <a:gd name="connsiteY9" fmla="*/ 707342 h 1076319"/>
                <a:gd name="connsiteX10" fmla="*/ 8132 w 1096811"/>
                <a:gd name="connsiteY10" fmla="*/ 706401 h 1076319"/>
                <a:gd name="connsiteX0" fmla="*/ 8132 w 1096811"/>
                <a:gd name="connsiteY0" fmla="*/ 706401 h 1076319"/>
                <a:gd name="connsiteX1" fmla="*/ 128 w 1096811"/>
                <a:gd name="connsiteY1" fmla="*/ 1076319 h 1076319"/>
                <a:gd name="connsiteX2" fmla="*/ 285896 w 1096811"/>
                <a:gd name="connsiteY2" fmla="*/ 1067176 h 1076319"/>
                <a:gd name="connsiteX3" fmla="*/ 853162 w 1096811"/>
                <a:gd name="connsiteY3" fmla="*/ 787776 h 1076319"/>
                <a:gd name="connsiteX4" fmla="*/ 1093226 w 1096811"/>
                <a:gd name="connsiteY4" fmla="*/ 233209 h 1076319"/>
                <a:gd name="connsiteX5" fmla="*/ 1096811 w 1096811"/>
                <a:gd name="connsiteY5" fmla="*/ 1 h 1076319"/>
                <a:gd name="connsiteX6" fmla="*/ 740714 w 1096811"/>
                <a:gd name="connsiteY6" fmla="*/ 0 h 1076319"/>
                <a:gd name="connsiteX7" fmla="*/ 734629 w 1096811"/>
                <a:gd name="connsiteY7" fmla="*/ 228976 h 1076319"/>
                <a:gd name="connsiteX8" fmla="*/ 531741 w 1096811"/>
                <a:gd name="connsiteY8" fmla="*/ 552700 h 1076319"/>
                <a:gd name="connsiteX9" fmla="*/ 190832 w 1096811"/>
                <a:gd name="connsiteY9" fmla="*/ 695085 h 1076319"/>
                <a:gd name="connsiteX10" fmla="*/ 8132 w 1096811"/>
                <a:gd name="connsiteY10" fmla="*/ 706401 h 1076319"/>
                <a:gd name="connsiteX0" fmla="*/ 8132 w 1096811"/>
                <a:gd name="connsiteY0" fmla="*/ 706401 h 1076319"/>
                <a:gd name="connsiteX1" fmla="*/ 128 w 1096811"/>
                <a:gd name="connsiteY1" fmla="*/ 1076319 h 1076319"/>
                <a:gd name="connsiteX2" fmla="*/ 185231 w 1096811"/>
                <a:gd name="connsiteY2" fmla="*/ 1067176 h 1076319"/>
                <a:gd name="connsiteX3" fmla="*/ 853162 w 1096811"/>
                <a:gd name="connsiteY3" fmla="*/ 787776 h 1076319"/>
                <a:gd name="connsiteX4" fmla="*/ 1093226 w 1096811"/>
                <a:gd name="connsiteY4" fmla="*/ 233209 h 1076319"/>
                <a:gd name="connsiteX5" fmla="*/ 1096811 w 1096811"/>
                <a:gd name="connsiteY5" fmla="*/ 1 h 1076319"/>
                <a:gd name="connsiteX6" fmla="*/ 740714 w 1096811"/>
                <a:gd name="connsiteY6" fmla="*/ 0 h 1076319"/>
                <a:gd name="connsiteX7" fmla="*/ 734629 w 1096811"/>
                <a:gd name="connsiteY7" fmla="*/ 228976 h 1076319"/>
                <a:gd name="connsiteX8" fmla="*/ 531741 w 1096811"/>
                <a:gd name="connsiteY8" fmla="*/ 552700 h 1076319"/>
                <a:gd name="connsiteX9" fmla="*/ 190832 w 1096811"/>
                <a:gd name="connsiteY9" fmla="*/ 695085 h 1076319"/>
                <a:gd name="connsiteX10" fmla="*/ 8132 w 1096811"/>
                <a:gd name="connsiteY10" fmla="*/ 706401 h 1076319"/>
                <a:gd name="connsiteX0" fmla="*/ 8132 w 1096811"/>
                <a:gd name="connsiteY0" fmla="*/ 706401 h 1076319"/>
                <a:gd name="connsiteX1" fmla="*/ 128 w 1096811"/>
                <a:gd name="connsiteY1" fmla="*/ 1076319 h 1076319"/>
                <a:gd name="connsiteX2" fmla="*/ 185231 w 1096811"/>
                <a:gd name="connsiteY2" fmla="*/ 1067176 h 1076319"/>
                <a:gd name="connsiteX3" fmla="*/ 814813 w 1096811"/>
                <a:gd name="connsiteY3" fmla="*/ 802157 h 1076319"/>
                <a:gd name="connsiteX4" fmla="*/ 1093226 w 1096811"/>
                <a:gd name="connsiteY4" fmla="*/ 233209 h 1076319"/>
                <a:gd name="connsiteX5" fmla="*/ 1096811 w 1096811"/>
                <a:gd name="connsiteY5" fmla="*/ 1 h 1076319"/>
                <a:gd name="connsiteX6" fmla="*/ 740714 w 1096811"/>
                <a:gd name="connsiteY6" fmla="*/ 0 h 1076319"/>
                <a:gd name="connsiteX7" fmla="*/ 734629 w 1096811"/>
                <a:gd name="connsiteY7" fmla="*/ 228976 h 1076319"/>
                <a:gd name="connsiteX8" fmla="*/ 531741 w 1096811"/>
                <a:gd name="connsiteY8" fmla="*/ 552700 h 1076319"/>
                <a:gd name="connsiteX9" fmla="*/ 190832 w 1096811"/>
                <a:gd name="connsiteY9" fmla="*/ 695085 h 1076319"/>
                <a:gd name="connsiteX10" fmla="*/ 8132 w 1096811"/>
                <a:gd name="connsiteY10" fmla="*/ 706401 h 1076319"/>
                <a:gd name="connsiteX0" fmla="*/ 18893 w 1107572"/>
                <a:gd name="connsiteY0" fmla="*/ 706401 h 1076319"/>
                <a:gd name="connsiteX1" fmla="*/ 66 w 1107572"/>
                <a:gd name="connsiteY1" fmla="*/ 1076319 h 1076319"/>
                <a:gd name="connsiteX2" fmla="*/ 195992 w 1107572"/>
                <a:gd name="connsiteY2" fmla="*/ 1067176 h 1076319"/>
                <a:gd name="connsiteX3" fmla="*/ 825574 w 1107572"/>
                <a:gd name="connsiteY3" fmla="*/ 802157 h 1076319"/>
                <a:gd name="connsiteX4" fmla="*/ 1103987 w 1107572"/>
                <a:gd name="connsiteY4" fmla="*/ 233209 h 1076319"/>
                <a:gd name="connsiteX5" fmla="*/ 1107572 w 1107572"/>
                <a:gd name="connsiteY5" fmla="*/ 1 h 1076319"/>
                <a:gd name="connsiteX6" fmla="*/ 751475 w 1107572"/>
                <a:gd name="connsiteY6" fmla="*/ 0 h 1076319"/>
                <a:gd name="connsiteX7" fmla="*/ 745390 w 1107572"/>
                <a:gd name="connsiteY7" fmla="*/ 228976 h 1076319"/>
                <a:gd name="connsiteX8" fmla="*/ 542502 w 1107572"/>
                <a:gd name="connsiteY8" fmla="*/ 552700 h 1076319"/>
                <a:gd name="connsiteX9" fmla="*/ 201593 w 1107572"/>
                <a:gd name="connsiteY9" fmla="*/ 695085 h 1076319"/>
                <a:gd name="connsiteX10" fmla="*/ 18893 w 1107572"/>
                <a:gd name="connsiteY10" fmla="*/ 706401 h 1076319"/>
                <a:gd name="connsiteX0" fmla="*/ 14116 w 1107589"/>
                <a:gd name="connsiteY0" fmla="*/ 711995 h 1076319"/>
                <a:gd name="connsiteX1" fmla="*/ 83 w 1107589"/>
                <a:gd name="connsiteY1" fmla="*/ 1076319 h 1076319"/>
                <a:gd name="connsiteX2" fmla="*/ 196009 w 1107589"/>
                <a:gd name="connsiteY2" fmla="*/ 1067176 h 1076319"/>
                <a:gd name="connsiteX3" fmla="*/ 825591 w 1107589"/>
                <a:gd name="connsiteY3" fmla="*/ 802157 h 1076319"/>
                <a:gd name="connsiteX4" fmla="*/ 1104004 w 1107589"/>
                <a:gd name="connsiteY4" fmla="*/ 233209 h 1076319"/>
                <a:gd name="connsiteX5" fmla="*/ 1107589 w 1107589"/>
                <a:gd name="connsiteY5" fmla="*/ 1 h 1076319"/>
                <a:gd name="connsiteX6" fmla="*/ 751492 w 1107589"/>
                <a:gd name="connsiteY6" fmla="*/ 0 h 1076319"/>
                <a:gd name="connsiteX7" fmla="*/ 745407 w 1107589"/>
                <a:gd name="connsiteY7" fmla="*/ 228976 h 1076319"/>
                <a:gd name="connsiteX8" fmla="*/ 542519 w 1107589"/>
                <a:gd name="connsiteY8" fmla="*/ 552700 h 1076319"/>
                <a:gd name="connsiteX9" fmla="*/ 201610 w 1107589"/>
                <a:gd name="connsiteY9" fmla="*/ 695085 h 1076319"/>
                <a:gd name="connsiteX10" fmla="*/ 14116 w 1107589"/>
                <a:gd name="connsiteY10" fmla="*/ 711995 h 1076319"/>
                <a:gd name="connsiteX0" fmla="*/ 0 w 1093473"/>
                <a:gd name="connsiteY0" fmla="*/ 711995 h 1076320"/>
                <a:gd name="connsiteX1" fmla="*/ 10845 w 1093473"/>
                <a:gd name="connsiteY1" fmla="*/ 1076320 h 1076320"/>
                <a:gd name="connsiteX2" fmla="*/ 181893 w 1093473"/>
                <a:gd name="connsiteY2" fmla="*/ 1067176 h 1076320"/>
                <a:gd name="connsiteX3" fmla="*/ 811475 w 1093473"/>
                <a:gd name="connsiteY3" fmla="*/ 802157 h 1076320"/>
                <a:gd name="connsiteX4" fmla="*/ 1089888 w 1093473"/>
                <a:gd name="connsiteY4" fmla="*/ 233209 h 1076320"/>
                <a:gd name="connsiteX5" fmla="*/ 1093473 w 1093473"/>
                <a:gd name="connsiteY5" fmla="*/ 1 h 1076320"/>
                <a:gd name="connsiteX6" fmla="*/ 737376 w 1093473"/>
                <a:gd name="connsiteY6" fmla="*/ 0 h 1076320"/>
                <a:gd name="connsiteX7" fmla="*/ 731291 w 1093473"/>
                <a:gd name="connsiteY7" fmla="*/ 228976 h 1076320"/>
                <a:gd name="connsiteX8" fmla="*/ 528403 w 1093473"/>
                <a:gd name="connsiteY8" fmla="*/ 552700 h 1076320"/>
                <a:gd name="connsiteX9" fmla="*/ 187494 w 1093473"/>
                <a:gd name="connsiteY9" fmla="*/ 695085 h 1076320"/>
                <a:gd name="connsiteX10" fmla="*/ 0 w 1093473"/>
                <a:gd name="connsiteY10" fmla="*/ 711995 h 1076320"/>
                <a:gd name="connsiteX0" fmla="*/ 0 w 1093473"/>
                <a:gd name="connsiteY0" fmla="*/ 711995 h 1076320"/>
                <a:gd name="connsiteX1" fmla="*/ 10845 w 1093473"/>
                <a:gd name="connsiteY1" fmla="*/ 1076320 h 1076320"/>
                <a:gd name="connsiteX2" fmla="*/ 181893 w 1093473"/>
                <a:gd name="connsiteY2" fmla="*/ 1067176 h 1076320"/>
                <a:gd name="connsiteX3" fmla="*/ 811475 w 1093473"/>
                <a:gd name="connsiteY3" fmla="*/ 802157 h 1076320"/>
                <a:gd name="connsiteX4" fmla="*/ 1089888 w 1093473"/>
                <a:gd name="connsiteY4" fmla="*/ 233209 h 1076320"/>
                <a:gd name="connsiteX5" fmla="*/ 1093473 w 1093473"/>
                <a:gd name="connsiteY5" fmla="*/ 1 h 1076320"/>
                <a:gd name="connsiteX6" fmla="*/ 737376 w 1093473"/>
                <a:gd name="connsiteY6" fmla="*/ 0 h 1076320"/>
                <a:gd name="connsiteX7" fmla="*/ 714181 w 1093473"/>
                <a:gd name="connsiteY7" fmla="*/ 209801 h 1076320"/>
                <a:gd name="connsiteX8" fmla="*/ 528403 w 1093473"/>
                <a:gd name="connsiteY8" fmla="*/ 552700 h 1076320"/>
                <a:gd name="connsiteX9" fmla="*/ 187494 w 1093473"/>
                <a:gd name="connsiteY9" fmla="*/ 695085 h 1076320"/>
                <a:gd name="connsiteX10" fmla="*/ 0 w 1093473"/>
                <a:gd name="connsiteY10" fmla="*/ 711995 h 1076320"/>
                <a:gd name="connsiteX0" fmla="*/ 0 w 1093473"/>
                <a:gd name="connsiteY0" fmla="*/ 711995 h 1076320"/>
                <a:gd name="connsiteX1" fmla="*/ 10845 w 1093473"/>
                <a:gd name="connsiteY1" fmla="*/ 1076320 h 1076320"/>
                <a:gd name="connsiteX2" fmla="*/ 181893 w 1093473"/>
                <a:gd name="connsiteY2" fmla="*/ 1067176 h 1076320"/>
                <a:gd name="connsiteX3" fmla="*/ 811475 w 1093473"/>
                <a:gd name="connsiteY3" fmla="*/ 802157 h 1076320"/>
                <a:gd name="connsiteX4" fmla="*/ 1093471 w 1093473"/>
                <a:gd name="connsiteY4" fmla="*/ 194859 h 1076320"/>
                <a:gd name="connsiteX5" fmla="*/ 1093473 w 1093473"/>
                <a:gd name="connsiteY5" fmla="*/ 1 h 1076320"/>
                <a:gd name="connsiteX6" fmla="*/ 737376 w 1093473"/>
                <a:gd name="connsiteY6" fmla="*/ 0 h 1076320"/>
                <a:gd name="connsiteX7" fmla="*/ 714181 w 1093473"/>
                <a:gd name="connsiteY7" fmla="*/ 209801 h 1076320"/>
                <a:gd name="connsiteX8" fmla="*/ 528403 w 1093473"/>
                <a:gd name="connsiteY8" fmla="*/ 552700 h 1076320"/>
                <a:gd name="connsiteX9" fmla="*/ 187494 w 1093473"/>
                <a:gd name="connsiteY9" fmla="*/ 695085 h 1076320"/>
                <a:gd name="connsiteX10" fmla="*/ 0 w 1093473"/>
                <a:gd name="connsiteY10" fmla="*/ 711995 h 1076320"/>
                <a:gd name="connsiteX0" fmla="*/ 0 w 1093473"/>
                <a:gd name="connsiteY0" fmla="*/ 711994 h 1076319"/>
                <a:gd name="connsiteX1" fmla="*/ 10845 w 1093473"/>
                <a:gd name="connsiteY1" fmla="*/ 1076319 h 1076319"/>
                <a:gd name="connsiteX2" fmla="*/ 181893 w 1093473"/>
                <a:gd name="connsiteY2" fmla="*/ 1067175 h 1076319"/>
                <a:gd name="connsiteX3" fmla="*/ 811475 w 1093473"/>
                <a:gd name="connsiteY3" fmla="*/ 802156 h 1076319"/>
                <a:gd name="connsiteX4" fmla="*/ 1093471 w 1093473"/>
                <a:gd name="connsiteY4" fmla="*/ 194858 h 1076319"/>
                <a:gd name="connsiteX5" fmla="*/ 1093473 w 1093473"/>
                <a:gd name="connsiteY5" fmla="*/ 0 h 1076319"/>
                <a:gd name="connsiteX6" fmla="*/ 703821 w 1093473"/>
                <a:gd name="connsiteY6" fmla="*/ 9587 h 1076319"/>
                <a:gd name="connsiteX7" fmla="*/ 714181 w 1093473"/>
                <a:gd name="connsiteY7" fmla="*/ 209800 h 1076319"/>
                <a:gd name="connsiteX8" fmla="*/ 528403 w 1093473"/>
                <a:gd name="connsiteY8" fmla="*/ 552699 h 1076319"/>
                <a:gd name="connsiteX9" fmla="*/ 187494 w 1093473"/>
                <a:gd name="connsiteY9" fmla="*/ 695084 h 1076319"/>
                <a:gd name="connsiteX10" fmla="*/ 0 w 1093473"/>
                <a:gd name="connsiteY10" fmla="*/ 711994 h 1076319"/>
                <a:gd name="connsiteX0" fmla="*/ 0 w 1093473"/>
                <a:gd name="connsiteY0" fmla="*/ 711994 h 1076319"/>
                <a:gd name="connsiteX1" fmla="*/ 10845 w 1093473"/>
                <a:gd name="connsiteY1" fmla="*/ 1076319 h 1076319"/>
                <a:gd name="connsiteX2" fmla="*/ 181893 w 1093473"/>
                <a:gd name="connsiteY2" fmla="*/ 1067175 h 1076319"/>
                <a:gd name="connsiteX3" fmla="*/ 811475 w 1093473"/>
                <a:gd name="connsiteY3" fmla="*/ 802156 h 1076319"/>
                <a:gd name="connsiteX4" fmla="*/ 1093471 w 1093473"/>
                <a:gd name="connsiteY4" fmla="*/ 194858 h 1076319"/>
                <a:gd name="connsiteX5" fmla="*/ 1093473 w 1093473"/>
                <a:gd name="connsiteY5" fmla="*/ 0 h 1076319"/>
                <a:gd name="connsiteX6" fmla="*/ 719624 w 1093473"/>
                <a:gd name="connsiteY6" fmla="*/ 9587 h 1076319"/>
                <a:gd name="connsiteX7" fmla="*/ 714181 w 1093473"/>
                <a:gd name="connsiteY7" fmla="*/ 209800 h 1076319"/>
                <a:gd name="connsiteX8" fmla="*/ 528403 w 1093473"/>
                <a:gd name="connsiteY8" fmla="*/ 552699 h 1076319"/>
                <a:gd name="connsiteX9" fmla="*/ 187494 w 1093473"/>
                <a:gd name="connsiteY9" fmla="*/ 695084 h 1076319"/>
                <a:gd name="connsiteX10" fmla="*/ 0 w 1093473"/>
                <a:gd name="connsiteY10" fmla="*/ 711994 h 1076319"/>
                <a:gd name="connsiteX0" fmla="*/ 0 w 1093473"/>
                <a:gd name="connsiteY0" fmla="*/ 711994 h 1076319"/>
                <a:gd name="connsiteX1" fmla="*/ 10845 w 1093473"/>
                <a:gd name="connsiteY1" fmla="*/ 1076319 h 1076319"/>
                <a:gd name="connsiteX2" fmla="*/ 181893 w 1093473"/>
                <a:gd name="connsiteY2" fmla="*/ 1067175 h 1076319"/>
                <a:gd name="connsiteX3" fmla="*/ 811475 w 1093473"/>
                <a:gd name="connsiteY3" fmla="*/ 802156 h 1076319"/>
                <a:gd name="connsiteX4" fmla="*/ 1093471 w 1093473"/>
                <a:gd name="connsiteY4" fmla="*/ 194858 h 1076319"/>
                <a:gd name="connsiteX5" fmla="*/ 1093473 w 1093473"/>
                <a:gd name="connsiteY5" fmla="*/ 0 h 1076319"/>
                <a:gd name="connsiteX6" fmla="*/ 719624 w 1093473"/>
                <a:gd name="connsiteY6" fmla="*/ 9587 h 1076319"/>
                <a:gd name="connsiteX7" fmla="*/ 814845 w 1093473"/>
                <a:gd name="connsiteY7" fmla="*/ 219388 h 1076319"/>
                <a:gd name="connsiteX8" fmla="*/ 528403 w 1093473"/>
                <a:gd name="connsiteY8" fmla="*/ 552699 h 1076319"/>
                <a:gd name="connsiteX9" fmla="*/ 187494 w 1093473"/>
                <a:gd name="connsiteY9" fmla="*/ 695084 h 1076319"/>
                <a:gd name="connsiteX10" fmla="*/ 0 w 1093473"/>
                <a:gd name="connsiteY10" fmla="*/ 711994 h 1076319"/>
                <a:gd name="connsiteX0" fmla="*/ 0 w 1093473"/>
                <a:gd name="connsiteY0" fmla="*/ 711994 h 1076319"/>
                <a:gd name="connsiteX1" fmla="*/ 10845 w 1093473"/>
                <a:gd name="connsiteY1" fmla="*/ 1076319 h 1076319"/>
                <a:gd name="connsiteX2" fmla="*/ 181893 w 1093473"/>
                <a:gd name="connsiteY2" fmla="*/ 1067175 h 1076319"/>
                <a:gd name="connsiteX3" fmla="*/ 811475 w 1093473"/>
                <a:gd name="connsiteY3" fmla="*/ 802156 h 1076319"/>
                <a:gd name="connsiteX4" fmla="*/ 1093471 w 1093473"/>
                <a:gd name="connsiteY4" fmla="*/ 194858 h 1076319"/>
                <a:gd name="connsiteX5" fmla="*/ 1093473 w 1093473"/>
                <a:gd name="connsiteY5" fmla="*/ 0 h 1076319"/>
                <a:gd name="connsiteX6" fmla="*/ 719624 w 1093473"/>
                <a:gd name="connsiteY6" fmla="*/ 9587 h 1076319"/>
                <a:gd name="connsiteX7" fmla="*/ 814845 w 1093473"/>
                <a:gd name="connsiteY7" fmla="*/ 219388 h 1076319"/>
                <a:gd name="connsiteX8" fmla="*/ 528403 w 1093473"/>
                <a:gd name="connsiteY8" fmla="*/ 552699 h 1076319"/>
                <a:gd name="connsiteX9" fmla="*/ 187494 w 1093473"/>
                <a:gd name="connsiteY9" fmla="*/ 695084 h 1076319"/>
                <a:gd name="connsiteX10" fmla="*/ 0 w 1093473"/>
                <a:gd name="connsiteY10" fmla="*/ 711994 h 1076319"/>
                <a:gd name="connsiteX0" fmla="*/ 0 w 1093473"/>
                <a:gd name="connsiteY0" fmla="*/ 711994 h 1076319"/>
                <a:gd name="connsiteX1" fmla="*/ 10845 w 1093473"/>
                <a:gd name="connsiteY1" fmla="*/ 1076319 h 1076319"/>
                <a:gd name="connsiteX2" fmla="*/ 181893 w 1093473"/>
                <a:gd name="connsiteY2" fmla="*/ 1067175 h 1076319"/>
                <a:gd name="connsiteX3" fmla="*/ 811475 w 1093473"/>
                <a:gd name="connsiteY3" fmla="*/ 802156 h 1076319"/>
                <a:gd name="connsiteX4" fmla="*/ 1093471 w 1093473"/>
                <a:gd name="connsiteY4" fmla="*/ 194858 h 1076319"/>
                <a:gd name="connsiteX5" fmla="*/ 1093473 w 1093473"/>
                <a:gd name="connsiteY5" fmla="*/ 0 h 1076319"/>
                <a:gd name="connsiteX6" fmla="*/ 719624 w 1093473"/>
                <a:gd name="connsiteY6" fmla="*/ 9587 h 1076319"/>
                <a:gd name="connsiteX7" fmla="*/ 704593 w 1093473"/>
                <a:gd name="connsiteY7" fmla="*/ 209801 h 1076319"/>
                <a:gd name="connsiteX8" fmla="*/ 528403 w 1093473"/>
                <a:gd name="connsiteY8" fmla="*/ 552699 h 1076319"/>
                <a:gd name="connsiteX9" fmla="*/ 187494 w 1093473"/>
                <a:gd name="connsiteY9" fmla="*/ 695084 h 1076319"/>
                <a:gd name="connsiteX10" fmla="*/ 0 w 1093473"/>
                <a:gd name="connsiteY10" fmla="*/ 711994 h 1076319"/>
                <a:gd name="connsiteX0" fmla="*/ 0 w 1093473"/>
                <a:gd name="connsiteY0" fmla="*/ 841426 h 1205751"/>
                <a:gd name="connsiteX1" fmla="*/ 10845 w 1093473"/>
                <a:gd name="connsiteY1" fmla="*/ 1205751 h 1205751"/>
                <a:gd name="connsiteX2" fmla="*/ 181893 w 1093473"/>
                <a:gd name="connsiteY2" fmla="*/ 1196607 h 1205751"/>
                <a:gd name="connsiteX3" fmla="*/ 811475 w 1093473"/>
                <a:gd name="connsiteY3" fmla="*/ 931588 h 1205751"/>
                <a:gd name="connsiteX4" fmla="*/ 1093471 w 1093473"/>
                <a:gd name="connsiteY4" fmla="*/ 324290 h 1205751"/>
                <a:gd name="connsiteX5" fmla="*/ 1093473 w 1093473"/>
                <a:gd name="connsiteY5" fmla="*/ 129432 h 1205751"/>
                <a:gd name="connsiteX6" fmla="*/ 705242 w 1093473"/>
                <a:gd name="connsiteY6" fmla="*/ 0 h 1205751"/>
                <a:gd name="connsiteX7" fmla="*/ 704593 w 1093473"/>
                <a:gd name="connsiteY7" fmla="*/ 339233 h 1205751"/>
                <a:gd name="connsiteX8" fmla="*/ 528403 w 1093473"/>
                <a:gd name="connsiteY8" fmla="*/ 682131 h 1205751"/>
                <a:gd name="connsiteX9" fmla="*/ 187494 w 1093473"/>
                <a:gd name="connsiteY9" fmla="*/ 824516 h 1205751"/>
                <a:gd name="connsiteX10" fmla="*/ 0 w 1093473"/>
                <a:gd name="connsiteY10" fmla="*/ 841426 h 1205751"/>
                <a:gd name="connsiteX0" fmla="*/ 0 w 1093473"/>
                <a:gd name="connsiteY0" fmla="*/ 841426 h 1205751"/>
                <a:gd name="connsiteX1" fmla="*/ 10845 w 1093473"/>
                <a:gd name="connsiteY1" fmla="*/ 1205751 h 1205751"/>
                <a:gd name="connsiteX2" fmla="*/ 181893 w 1093473"/>
                <a:gd name="connsiteY2" fmla="*/ 1196607 h 1205751"/>
                <a:gd name="connsiteX3" fmla="*/ 811475 w 1093473"/>
                <a:gd name="connsiteY3" fmla="*/ 931588 h 1205751"/>
                <a:gd name="connsiteX4" fmla="*/ 1093471 w 1093473"/>
                <a:gd name="connsiteY4" fmla="*/ 324290 h 1205751"/>
                <a:gd name="connsiteX5" fmla="*/ 1093473 w 1093473"/>
                <a:gd name="connsiteY5" fmla="*/ 129432 h 1205751"/>
                <a:gd name="connsiteX6" fmla="*/ 705242 w 1093473"/>
                <a:gd name="connsiteY6" fmla="*/ 0 h 1205751"/>
                <a:gd name="connsiteX7" fmla="*/ 704593 w 1093473"/>
                <a:gd name="connsiteY7" fmla="*/ 339233 h 1205751"/>
                <a:gd name="connsiteX8" fmla="*/ 528403 w 1093473"/>
                <a:gd name="connsiteY8" fmla="*/ 682131 h 1205751"/>
                <a:gd name="connsiteX9" fmla="*/ 187494 w 1093473"/>
                <a:gd name="connsiteY9" fmla="*/ 824516 h 1205751"/>
                <a:gd name="connsiteX10" fmla="*/ 0 w 1093473"/>
                <a:gd name="connsiteY10" fmla="*/ 841426 h 1205751"/>
                <a:gd name="connsiteX0" fmla="*/ 0 w 1093473"/>
                <a:gd name="connsiteY0" fmla="*/ 712000 h 1076325"/>
                <a:gd name="connsiteX1" fmla="*/ 10845 w 1093473"/>
                <a:gd name="connsiteY1" fmla="*/ 1076325 h 1076325"/>
                <a:gd name="connsiteX2" fmla="*/ 181893 w 1093473"/>
                <a:gd name="connsiteY2" fmla="*/ 1067181 h 1076325"/>
                <a:gd name="connsiteX3" fmla="*/ 811475 w 1093473"/>
                <a:gd name="connsiteY3" fmla="*/ 802162 h 1076325"/>
                <a:gd name="connsiteX4" fmla="*/ 1093471 w 1093473"/>
                <a:gd name="connsiteY4" fmla="*/ 194864 h 1076325"/>
                <a:gd name="connsiteX5" fmla="*/ 1093473 w 1093473"/>
                <a:gd name="connsiteY5" fmla="*/ 6 h 1076325"/>
                <a:gd name="connsiteX6" fmla="*/ 714181 w 1093473"/>
                <a:gd name="connsiteY6" fmla="*/ 0 h 1076325"/>
                <a:gd name="connsiteX7" fmla="*/ 704593 w 1093473"/>
                <a:gd name="connsiteY7" fmla="*/ 209807 h 1076325"/>
                <a:gd name="connsiteX8" fmla="*/ 528403 w 1093473"/>
                <a:gd name="connsiteY8" fmla="*/ 552705 h 1076325"/>
                <a:gd name="connsiteX9" fmla="*/ 187494 w 1093473"/>
                <a:gd name="connsiteY9" fmla="*/ 695090 h 1076325"/>
                <a:gd name="connsiteX10" fmla="*/ 0 w 1093473"/>
                <a:gd name="connsiteY10" fmla="*/ 71200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473" h="1076325">
                  <a:moveTo>
                    <a:pt x="0" y="712000"/>
                  </a:moveTo>
                  <a:cubicBezTo>
                    <a:pt x="1411" y="833355"/>
                    <a:pt x="9434" y="954970"/>
                    <a:pt x="10845" y="1076325"/>
                  </a:cubicBezTo>
                  <a:lnTo>
                    <a:pt x="181893" y="1067181"/>
                  </a:lnTo>
                  <a:cubicBezTo>
                    <a:pt x="375216" y="1067181"/>
                    <a:pt x="659545" y="947548"/>
                    <a:pt x="811475" y="802162"/>
                  </a:cubicBezTo>
                  <a:cubicBezTo>
                    <a:pt x="963405" y="656776"/>
                    <a:pt x="1089650" y="379720"/>
                    <a:pt x="1093471" y="194864"/>
                  </a:cubicBezTo>
                  <a:cubicBezTo>
                    <a:pt x="1093472" y="129911"/>
                    <a:pt x="1093472" y="64959"/>
                    <a:pt x="1093473" y="6"/>
                  </a:cubicBezTo>
                  <a:lnTo>
                    <a:pt x="714181" y="0"/>
                  </a:lnTo>
                  <a:cubicBezTo>
                    <a:pt x="722357" y="237316"/>
                    <a:pt x="706004" y="10840"/>
                    <a:pt x="704593" y="209807"/>
                  </a:cubicBezTo>
                  <a:cubicBezTo>
                    <a:pt x="698949" y="319874"/>
                    <a:pt x="610247" y="463805"/>
                    <a:pt x="528403" y="552705"/>
                  </a:cubicBezTo>
                  <a:cubicBezTo>
                    <a:pt x="442325" y="623260"/>
                    <a:pt x="294739" y="683801"/>
                    <a:pt x="187494" y="695090"/>
                  </a:cubicBezTo>
                  <a:cubicBezTo>
                    <a:pt x="-7239" y="696501"/>
                    <a:pt x="194733" y="710589"/>
                    <a:pt x="0" y="712000"/>
                  </a:cubicBezTo>
                  <a:close/>
                </a:path>
              </a:pathLst>
            </a:custGeom>
            <a:solidFill>
              <a:sysClr val="window" lastClr="FFFFFF">
                <a:lumMod val="95000"/>
              </a:sysClr>
            </a:solidFill>
            <a:ln w="12700" cap="flat" cmpd="sng" algn="ctr">
              <a:no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180" name="Arc 179"/>
            <p:cNvSpPr/>
            <p:nvPr/>
          </p:nvSpPr>
          <p:spPr>
            <a:xfrm rot="16200000">
              <a:off x="4006839" y="479212"/>
              <a:ext cx="1080000" cy="1080000"/>
            </a:xfrm>
            <a:prstGeom prst="arc">
              <a:avLst/>
            </a:prstGeom>
            <a:noFill/>
            <a:ln w="1270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181" name="Arc 180"/>
            <p:cNvSpPr/>
            <p:nvPr/>
          </p:nvSpPr>
          <p:spPr>
            <a:xfrm rot="16200000">
              <a:off x="3651979" y="121643"/>
              <a:ext cx="1800000" cy="1800000"/>
            </a:xfrm>
            <a:prstGeom prst="arc">
              <a:avLst/>
            </a:prstGeom>
            <a:noFill/>
            <a:ln w="1270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cxnSp>
          <p:nvCxnSpPr>
            <p:cNvPr id="182" name="Straight Connector 181"/>
            <p:cNvCxnSpPr/>
            <p:nvPr/>
          </p:nvCxnSpPr>
          <p:spPr>
            <a:xfrm>
              <a:off x="4007543" y="1020001"/>
              <a:ext cx="0" cy="122538"/>
            </a:xfrm>
            <a:prstGeom prst="line">
              <a:avLst/>
            </a:prstGeom>
            <a:noFill/>
            <a:ln w="12700" cap="flat" cmpd="sng" algn="ctr">
              <a:solidFill>
                <a:sysClr val="windowText" lastClr="000000"/>
              </a:solidFill>
              <a:prstDash val="solid"/>
              <a:miter lim="800000"/>
            </a:ln>
            <a:effectLst/>
          </p:spPr>
        </p:cxnSp>
        <p:cxnSp>
          <p:nvCxnSpPr>
            <p:cNvPr id="183" name="Straight Connector 182"/>
            <p:cNvCxnSpPr/>
            <p:nvPr/>
          </p:nvCxnSpPr>
          <p:spPr>
            <a:xfrm>
              <a:off x="3653730" y="1020001"/>
              <a:ext cx="71" cy="124871"/>
            </a:xfrm>
            <a:prstGeom prst="line">
              <a:avLst/>
            </a:prstGeom>
            <a:noFill/>
            <a:ln w="12700" cap="flat" cmpd="sng" algn="ctr">
              <a:solidFill>
                <a:sysClr val="windowText" lastClr="000000"/>
              </a:solidFill>
              <a:prstDash val="solid"/>
              <a:miter lim="800000"/>
            </a:ln>
            <a:effectLst/>
          </p:spPr>
        </p:cxnSp>
        <p:cxnSp>
          <p:nvCxnSpPr>
            <p:cNvPr id="184" name="Straight Connector 183"/>
            <p:cNvCxnSpPr/>
            <p:nvPr/>
          </p:nvCxnSpPr>
          <p:spPr>
            <a:xfrm rot="10800000" flipV="1">
              <a:off x="4550165" y="121642"/>
              <a:ext cx="126000" cy="0"/>
            </a:xfrm>
            <a:prstGeom prst="line">
              <a:avLst/>
            </a:prstGeom>
            <a:noFill/>
            <a:ln w="12700" cap="flat" cmpd="sng" algn="ctr">
              <a:solidFill>
                <a:sysClr val="windowText" lastClr="000000"/>
              </a:solidFill>
              <a:prstDash val="solid"/>
              <a:miter lim="800000"/>
            </a:ln>
            <a:effectLst/>
          </p:spPr>
        </p:cxnSp>
        <p:cxnSp>
          <p:nvCxnSpPr>
            <p:cNvPr id="185" name="Straight Connector 184"/>
            <p:cNvCxnSpPr/>
            <p:nvPr/>
          </p:nvCxnSpPr>
          <p:spPr>
            <a:xfrm rot="10800000" flipV="1">
              <a:off x="4550165" y="478569"/>
              <a:ext cx="126000" cy="0"/>
            </a:xfrm>
            <a:prstGeom prst="line">
              <a:avLst/>
            </a:prstGeom>
            <a:noFill/>
            <a:ln w="12700" cap="flat" cmpd="sng" algn="ctr">
              <a:solidFill>
                <a:sysClr val="windowText" lastClr="000000"/>
              </a:solidFill>
              <a:prstDash val="solid"/>
              <a:miter lim="800000"/>
            </a:ln>
            <a:effectLst/>
          </p:spPr>
        </p:cxnSp>
        <p:cxnSp>
          <p:nvCxnSpPr>
            <p:cNvPr id="186" name="Straight Arrow Connector 185"/>
            <p:cNvCxnSpPr/>
            <p:nvPr/>
          </p:nvCxnSpPr>
          <p:spPr>
            <a:xfrm flipV="1">
              <a:off x="4170448" y="882089"/>
              <a:ext cx="180000" cy="180000"/>
            </a:xfrm>
            <a:prstGeom prst="straightConnector1">
              <a:avLst/>
            </a:prstGeom>
            <a:ln>
              <a:headEnd type="none" w="med" len="lg"/>
              <a:tailEnd type="triangle" w="sm" len="med"/>
            </a:ln>
          </p:spPr>
          <p:style>
            <a:lnRef idx="1">
              <a:schemeClr val="dk1"/>
            </a:lnRef>
            <a:fillRef idx="0">
              <a:schemeClr val="dk1"/>
            </a:fillRef>
            <a:effectRef idx="0">
              <a:schemeClr val="dk1"/>
            </a:effectRef>
            <a:fontRef idx="minor">
              <a:schemeClr val="tx1"/>
            </a:fontRef>
          </p:style>
        </p:cxnSp>
        <p:sp>
          <p:nvSpPr>
            <p:cNvPr id="187" name="Text Box 483"/>
            <p:cNvSpPr txBox="1"/>
            <p:nvPr/>
          </p:nvSpPr>
          <p:spPr>
            <a:xfrm>
              <a:off x="3444406" y="167067"/>
              <a:ext cx="335178" cy="2619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A</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8" name="Text Box 520"/>
            <p:cNvSpPr txBox="1"/>
            <p:nvPr/>
          </p:nvSpPr>
          <p:spPr>
            <a:xfrm>
              <a:off x="30900" y="35999"/>
              <a:ext cx="1068521" cy="2696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Section A-A</a:t>
              </a:r>
              <a:endParaRPr lang="en-GB" sz="2000" dirty="0">
                <a:effectLst/>
                <a:latin typeface="Times New Roman" panose="02020603050405020304" pitchFamily="18" charset="0"/>
                <a:ea typeface="Times New Roman" panose="02020603050405020304" pitchFamily="18" charset="0"/>
              </a:endParaRPr>
            </a:p>
          </p:txBody>
        </p:sp>
        <p:sp>
          <p:nvSpPr>
            <p:cNvPr id="189" name="Text Box 520"/>
            <p:cNvSpPr txBox="1"/>
            <p:nvPr/>
          </p:nvSpPr>
          <p:spPr>
            <a:xfrm>
              <a:off x="1888972" y="1329406"/>
              <a:ext cx="1357387" cy="38286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Internal radius surface</a:t>
              </a:r>
              <a:endParaRPr lang="en-GB" sz="2000" dirty="0">
                <a:effectLst/>
                <a:latin typeface="Times New Roman" panose="02020603050405020304" pitchFamily="18" charset="0"/>
                <a:ea typeface="Times New Roman" panose="02020603050405020304" pitchFamily="18" charset="0"/>
              </a:endParaRPr>
            </a:p>
          </p:txBody>
        </p:sp>
        <p:cxnSp>
          <p:nvCxnSpPr>
            <p:cNvPr id="190" name="Straight Connector 189"/>
            <p:cNvCxnSpPr/>
            <p:nvPr/>
          </p:nvCxnSpPr>
          <p:spPr>
            <a:xfrm>
              <a:off x="4686078" y="121642"/>
              <a:ext cx="0" cy="360000"/>
            </a:xfrm>
            <a:prstGeom prst="line">
              <a:avLst/>
            </a:prstGeom>
            <a:noFill/>
            <a:ln w="12700" cap="flat" cmpd="sng" algn="ctr">
              <a:solidFill>
                <a:sysClr val="windowText" lastClr="000000"/>
              </a:solidFill>
              <a:prstDash val="solid"/>
              <a:miter lim="800000"/>
            </a:ln>
            <a:effectLst/>
          </p:spPr>
        </p:cxnSp>
        <p:cxnSp>
          <p:nvCxnSpPr>
            <p:cNvPr id="191" name="Straight Connector 190"/>
            <p:cNvCxnSpPr/>
            <p:nvPr/>
          </p:nvCxnSpPr>
          <p:spPr>
            <a:xfrm flipV="1">
              <a:off x="3651979" y="1138012"/>
              <a:ext cx="360000" cy="157"/>
            </a:xfrm>
            <a:prstGeom prst="line">
              <a:avLst/>
            </a:prstGeom>
            <a:noFill/>
            <a:ln w="12700" cap="flat" cmpd="sng" algn="ctr">
              <a:solidFill>
                <a:sysClr val="windowText" lastClr="000000"/>
              </a:solidFill>
              <a:prstDash val="solid"/>
              <a:miter lim="800000"/>
            </a:ln>
            <a:effectLst/>
          </p:spPr>
        </p:cxnSp>
        <p:cxnSp>
          <p:nvCxnSpPr>
            <p:cNvPr id="192" name="Straight Connector 191"/>
            <p:cNvCxnSpPr/>
            <p:nvPr/>
          </p:nvCxnSpPr>
          <p:spPr>
            <a:xfrm flipH="1">
              <a:off x="4563108" y="125434"/>
              <a:ext cx="0" cy="288000"/>
            </a:xfrm>
            <a:prstGeom prst="line">
              <a:avLst/>
            </a:prstGeom>
          </p:spPr>
          <p:style>
            <a:lnRef idx="1">
              <a:schemeClr val="dk1"/>
            </a:lnRef>
            <a:fillRef idx="0">
              <a:schemeClr val="dk1"/>
            </a:fillRef>
            <a:effectRef idx="0">
              <a:schemeClr val="dk1"/>
            </a:effectRef>
            <a:fontRef idx="minor">
              <a:schemeClr val="tx1"/>
            </a:fontRef>
          </p:style>
        </p:cxnSp>
        <p:cxnSp>
          <p:nvCxnSpPr>
            <p:cNvPr id="193" name="Straight Connector 192"/>
            <p:cNvCxnSpPr/>
            <p:nvPr/>
          </p:nvCxnSpPr>
          <p:spPr>
            <a:xfrm>
              <a:off x="3653105" y="1020005"/>
              <a:ext cx="288000" cy="0"/>
            </a:xfrm>
            <a:prstGeom prst="line">
              <a:avLst/>
            </a:prstGeom>
          </p:spPr>
          <p:style>
            <a:lnRef idx="1">
              <a:schemeClr val="dk1"/>
            </a:lnRef>
            <a:fillRef idx="0">
              <a:schemeClr val="dk1"/>
            </a:fillRef>
            <a:effectRef idx="0">
              <a:schemeClr val="dk1"/>
            </a:effectRef>
            <a:fontRef idx="minor">
              <a:schemeClr val="tx1"/>
            </a:fontRef>
          </p:style>
        </p:cxnSp>
        <p:sp>
          <p:nvSpPr>
            <p:cNvPr id="194" name="Freeform 193"/>
            <p:cNvSpPr/>
            <p:nvPr/>
          </p:nvSpPr>
          <p:spPr>
            <a:xfrm>
              <a:off x="430391" y="685705"/>
              <a:ext cx="2161994" cy="360812"/>
            </a:xfrm>
            <a:custGeom>
              <a:avLst/>
              <a:gdLst>
                <a:gd name="connsiteX0" fmla="*/ 4527 w 1896701"/>
                <a:gd name="connsiteY0" fmla="*/ 0 h 267077"/>
                <a:gd name="connsiteX1" fmla="*/ 339505 w 1896701"/>
                <a:gd name="connsiteY1" fmla="*/ 4527 h 267077"/>
                <a:gd name="connsiteX2" fmla="*/ 339505 w 1896701"/>
                <a:gd name="connsiteY2" fmla="*/ 63374 h 267077"/>
                <a:gd name="connsiteX3" fmla="*/ 633743 w 1896701"/>
                <a:gd name="connsiteY3" fmla="*/ 58848 h 267077"/>
                <a:gd name="connsiteX4" fmla="*/ 647323 w 1896701"/>
                <a:gd name="connsiteY4" fmla="*/ 113168 h 267077"/>
                <a:gd name="connsiteX5" fmla="*/ 959667 w 1896701"/>
                <a:gd name="connsiteY5" fmla="*/ 117695 h 267077"/>
                <a:gd name="connsiteX6" fmla="*/ 964194 w 1896701"/>
                <a:gd name="connsiteY6" fmla="*/ 153909 h 267077"/>
                <a:gd name="connsiteX7" fmla="*/ 1303699 w 1896701"/>
                <a:gd name="connsiteY7" fmla="*/ 144856 h 267077"/>
                <a:gd name="connsiteX8" fmla="*/ 1290119 w 1896701"/>
                <a:gd name="connsiteY8" fmla="*/ 190123 h 267077"/>
                <a:gd name="connsiteX9" fmla="*/ 1539089 w 1896701"/>
                <a:gd name="connsiteY9" fmla="*/ 185596 h 267077"/>
                <a:gd name="connsiteX10" fmla="*/ 1539089 w 1896701"/>
                <a:gd name="connsiteY10" fmla="*/ 235390 h 267077"/>
                <a:gd name="connsiteX11" fmla="*/ 1896701 w 1896701"/>
                <a:gd name="connsiteY11" fmla="*/ 230864 h 267077"/>
                <a:gd name="connsiteX12" fmla="*/ 1892174 w 1896701"/>
                <a:gd name="connsiteY12" fmla="*/ 267077 h 267077"/>
                <a:gd name="connsiteX13" fmla="*/ 0 w 1896701"/>
                <a:gd name="connsiteY13" fmla="*/ 258024 h 267077"/>
                <a:gd name="connsiteX14" fmla="*/ 4527 w 1896701"/>
                <a:gd name="connsiteY14" fmla="*/ 0 h 267077"/>
                <a:gd name="connsiteX0" fmla="*/ 1831 w 1894005"/>
                <a:gd name="connsiteY0" fmla="*/ 0 h 270060"/>
                <a:gd name="connsiteX1" fmla="*/ 336809 w 1894005"/>
                <a:gd name="connsiteY1" fmla="*/ 4527 h 270060"/>
                <a:gd name="connsiteX2" fmla="*/ 336809 w 1894005"/>
                <a:gd name="connsiteY2" fmla="*/ 63374 h 270060"/>
                <a:gd name="connsiteX3" fmla="*/ 631047 w 1894005"/>
                <a:gd name="connsiteY3" fmla="*/ 58848 h 270060"/>
                <a:gd name="connsiteX4" fmla="*/ 644627 w 1894005"/>
                <a:gd name="connsiteY4" fmla="*/ 113168 h 270060"/>
                <a:gd name="connsiteX5" fmla="*/ 956971 w 1894005"/>
                <a:gd name="connsiteY5" fmla="*/ 117695 h 270060"/>
                <a:gd name="connsiteX6" fmla="*/ 961498 w 1894005"/>
                <a:gd name="connsiteY6" fmla="*/ 153909 h 270060"/>
                <a:gd name="connsiteX7" fmla="*/ 1301003 w 1894005"/>
                <a:gd name="connsiteY7" fmla="*/ 144856 h 270060"/>
                <a:gd name="connsiteX8" fmla="*/ 1287423 w 1894005"/>
                <a:gd name="connsiteY8" fmla="*/ 190123 h 270060"/>
                <a:gd name="connsiteX9" fmla="*/ 1536393 w 1894005"/>
                <a:gd name="connsiteY9" fmla="*/ 185596 h 270060"/>
                <a:gd name="connsiteX10" fmla="*/ 1536393 w 1894005"/>
                <a:gd name="connsiteY10" fmla="*/ 235390 h 270060"/>
                <a:gd name="connsiteX11" fmla="*/ 1894005 w 1894005"/>
                <a:gd name="connsiteY11" fmla="*/ 230864 h 270060"/>
                <a:gd name="connsiteX12" fmla="*/ 1889478 w 1894005"/>
                <a:gd name="connsiteY12" fmla="*/ 267077 h 270060"/>
                <a:gd name="connsiteX13" fmla="*/ 0 w 1894005"/>
                <a:gd name="connsiteY13" fmla="*/ 270060 h 270060"/>
                <a:gd name="connsiteX14" fmla="*/ 1831 w 1894005"/>
                <a:gd name="connsiteY14" fmla="*/ 0 h 270060"/>
                <a:gd name="connsiteX0" fmla="*/ 1831 w 1894005"/>
                <a:gd name="connsiteY0" fmla="*/ 7556 h 277616"/>
                <a:gd name="connsiteX1" fmla="*/ 334119 w 1894005"/>
                <a:gd name="connsiteY1" fmla="*/ 0 h 277616"/>
                <a:gd name="connsiteX2" fmla="*/ 336809 w 1894005"/>
                <a:gd name="connsiteY2" fmla="*/ 70930 h 277616"/>
                <a:gd name="connsiteX3" fmla="*/ 631047 w 1894005"/>
                <a:gd name="connsiteY3" fmla="*/ 66404 h 277616"/>
                <a:gd name="connsiteX4" fmla="*/ 644627 w 1894005"/>
                <a:gd name="connsiteY4" fmla="*/ 120724 h 277616"/>
                <a:gd name="connsiteX5" fmla="*/ 956971 w 1894005"/>
                <a:gd name="connsiteY5" fmla="*/ 125251 h 277616"/>
                <a:gd name="connsiteX6" fmla="*/ 961498 w 1894005"/>
                <a:gd name="connsiteY6" fmla="*/ 161465 h 277616"/>
                <a:gd name="connsiteX7" fmla="*/ 1301003 w 1894005"/>
                <a:gd name="connsiteY7" fmla="*/ 152412 h 277616"/>
                <a:gd name="connsiteX8" fmla="*/ 1287423 w 1894005"/>
                <a:gd name="connsiteY8" fmla="*/ 197679 h 277616"/>
                <a:gd name="connsiteX9" fmla="*/ 1536393 w 1894005"/>
                <a:gd name="connsiteY9" fmla="*/ 193152 h 277616"/>
                <a:gd name="connsiteX10" fmla="*/ 1536393 w 1894005"/>
                <a:gd name="connsiteY10" fmla="*/ 242946 h 277616"/>
                <a:gd name="connsiteX11" fmla="*/ 1894005 w 1894005"/>
                <a:gd name="connsiteY11" fmla="*/ 238420 h 277616"/>
                <a:gd name="connsiteX12" fmla="*/ 1889478 w 1894005"/>
                <a:gd name="connsiteY12" fmla="*/ 274633 h 277616"/>
                <a:gd name="connsiteX13" fmla="*/ 0 w 1894005"/>
                <a:gd name="connsiteY13" fmla="*/ 277616 h 277616"/>
                <a:gd name="connsiteX14" fmla="*/ 1831 w 1894005"/>
                <a:gd name="connsiteY14" fmla="*/ 7556 h 277616"/>
                <a:gd name="connsiteX0" fmla="*/ 175 w 1894181"/>
                <a:gd name="connsiteY0" fmla="*/ 0 h 280106"/>
                <a:gd name="connsiteX1" fmla="*/ 334295 w 1894181"/>
                <a:gd name="connsiteY1" fmla="*/ 2490 h 280106"/>
                <a:gd name="connsiteX2" fmla="*/ 336985 w 1894181"/>
                <a:gd name="connsiteY2" fmla="*/ 73420 h 280106"/>
                <a:gd name="connsiteX3" fmla="*/ 631223 w 1894181"/>
                <a:gd name="connsiteY3" fmla="*/ 68894 h 280106"/>
                <a:gd name="connsiteX4" fmla="*/ 644803 w 1894181"/>
                <a:gd name="connsiteY4" fmla="*/ 123214 h 280106"/>
                <a:gd name="connsiteX5" fmla="*/ 957147 w 1894181"/>
                <a:gd name="connsiteY5" fmla="*/ 127741 h 280106"/>
                <a:gd name="connsiteX6" fmla="*/ 961674 w 1894181"/>
                <a:gd name="connsiteY6" fmla="*/ 163955 h 280106"/>
                <a:gd name="connsiteX7" fmla="*/ 1301179 w 1894181"/>
                <a:gd name="connsiteY7" fmla="*/ 154902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34295 w 1894181"/>
                <a:gd name="connsiteY1" fmla="*/ 2490 h 280106"/>
                <a:gd name="connsiteX2" fmla="*/ 339675 w 1894181"/>
                <a:gd name="connsiteY2" fmla="*/ 68718 h 280106"/>
                <a:gd name="connsiteX3" fmla="*/ 631223 w 1894181"/>
                <a:gd name="connsiteY3" fmla="*/ 68894 h 280106"/>
                <a:gd name="connsiteX4" fmla="*/ 644803 w 1894181"/>
                <a:gd name="connsiteY4" fmla="*/ 123214 h 280106"/>
                <a:gd name="connsiteX5" fmla="*/ 957147 w 1894181"/>
                <a:gd name="connsiteY5" fmla="*/ 127741 h 280106"/>
                <a:gd name="connsiteX6" fmla="*/ 961674 w 1894181"/>
                <a:gd name="connsiteY6" fmla="*/ 163955 h 280106"/>
                <a:gd name="connsiteX7" fmla="*/ 1301179 w 1894181"/>
                <a:gd name="connsiteY7" fmla="*/ 154902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34295 w 1894181"/>
                <a:gd name="connsiteY1" fmla="*/ 2490 h 280106"/>
                <a:gd name="connsiteX2" fmla="*/ 339675 w 1894181"/>
                <a:gd name="connsiteY2" fmla="*/ 68718 h 280106"/>
                <a:gd name="connsiteX3" fmla="*/ 658119 w 1894181"/>
                <a:gd name="connsiteY3" fmla="*/ 38336 h 280106"/>
                <a:gd name="connsiteX4" fmla="*/ 644803 w 1894181"/>
                <a:gd name="connsiteY4" fmla="*/ 123214 h 280106"/>
                <a:gd name="connsiteX5" fmla="*/ 957147 w 1894181"/>
                <a:gd name="connsiteY5" fmla="*/ 127741 h 280106"/>
                <a:gd name="connsiteX6" fmla="*/ 961674 w 1894181"/>
                <a:gd name="connsiteY6" fmla="*/ 163955 h 280106"/>
                <a:gd name="connsiteX7" fmla="*/ 1301179 w 1894181"/>
                <a:gd name="connsiteY7" fmla="*/ 154902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34295 w 1894181"/>
                <a:gd name="connsiteY1" fmla="*/ 2490 h 280106"/>
                <a:gd name="connsiteX2" fmla="*/ 322096 w 1894181"/>
                <a:gd name="connsiteY2" fmla="*/ 56856 h 280106"/>
                <a:gd name="connsiteX3" fmla="*/ 658119 w 1894181"/>
                <a:gd name="connsiteY3" fmla="*/ 38336 h 280106"/>
                <a:gd name="connsiteX4" fmla="*/ 644803 w 1894181"/>
                <a:gd name="connsiteY4" fmla="*/ 123214 h 280106"/>
                <a:gd name="connsiteX5" fmla="*/ 957147 w 1894181"/>
                <a:gd name="connsiteY5" fmla="*/ 127741 h 280106"/>
                <a:gd name="connsiteX6" fmla="*/ 961674 w 1894181"/>
                <a:gd name="connsiteY6" fmla="*/ 163955 h 280106"/>
                <a:gd name="connsiteX7" fmla="*/ 1301179 w 1894181"/>
                <a:gd name="connsiteY7" fmla="*/ 154902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22895 w 1894181"/>
                <a:gd name="connsiteY1" fmla="*/ 2490 h 280106"/>
                <a:gd name="connsiteX2" fmla="*/ 322096 w 1894181"/>
                <a:gd name="connsiteY2" fmla="*/ 56856 h 280106"/>
                <a:gd name="connsiteX3" fmla="*/ 658119 w 1894181"/>
                <a:gd name="connsiteY3" fmla="*/ 38336 h 280106"/>
                <a:gd name="connsiteX4" fmla="*/ 644803 w 1894181"/>
                <a:gd name="connsiteY4" fmla="*/ 123214 h 280106"/>
                <a:gd name="connsiteX5" fmla="*/ 957147 w 1894181"/>
                <a:gd name="connsiteY5" fmla="*/ 127741 h 280106"/>
                <a:gd name="connsiteX6" fmla="*/ 961674 w 1894181"/>
                <a:gd name="connsiteY6" fmla="*/ 163955 h 280106"/>
                <a:gd name="connsiteX7" fmla="*/ 1301179 w 1894181"/>
                <a:gd name="connsiteY7" fmla="*/ 154902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22895 w 1894181"/>
                <a:gd name="connsiteY1" fmla="*/ 2490 h 280106"/>
                <a:gd name="connsiteX2" fmla="*/ 322096 w 1894181"/>
                <a:gd name="connsiteY2" fmla="*/ 56856 h 280106"/>
                <a:gd name="connsiteX3" fmla="*/ 654699 w 1894181"/>
                <a:gd name="connsiteY3" fmla="*/ 62248 h 280106"/>
                <a:gd name="connsiteX4" fmla="*/ 644803 w 1894181"/>
                <a:gd name="connsiteY4" fmla="*/ 123214 h 280106"/>
                <a:gd name="connsiteX5" fmla="*/ 957147 w 1894181"/>
                <a:gd name="connsiteY5" fmla="*/ 127741 h 280106"/>
                <a:gd name="connsiteX6" fmla="*/ 961674 w 1894181"/>
                <a:gd name="connsiteY6" fmla="*/ 163955 h 280106"/>
                <a:gd name="connsiteX7" fmla="*/ 1301179 w 1894181"/>
                <a:gd name="connsiteY7" fmla="*/ 154902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22895 w 1894181"/>
                <a:gd name="connsiteY1" fmla="*/ 2490 h 280106"/>
                <a:gd name="connsiteX2" fmla="*/ 322096 w 1894181"/>
                <a:gd name="connsiteY2" fmla="*/ 56856 h 280106"/>
                <a:gd name="connsiteX3" fmla="*/ 654699 w 1894181"/>
                <a:gd name="connsiteY3" fmla="*/ 62248 h 280106"/>
                <a:gd name="connsiteX4" fmla="*/ 648223 w 1894181"/>
                <a:gd name="connsiteY4" fmla="*/ 112422 h 280106"/>
                <a:gd name="connsiteX5" fmla="*/ 957147 w 1894181"/>
                <a:gd name="connsiteY5" fmla="*/ 127741 h 280106"/>
                <a:gd name="connsiteX6" fmla="*/ 961674 w 1894181"/>
                <a:gd name="connsiteY6" fmla="*/ 163955 h 280106"/>
                <a:gd name="connsiteX7" fmla="*/ 1301179 w 1894181"/>
                <a:gd name="connsiteY7" fmla="*/ 154902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22895 w 1894181"/>
                <a:gd name="connsiteY1" fmla="*/ 2490 h 280106"/>
                <a:gd name="connsiteX2" fmla="*/ 322096 w 1894181"/>
                <a:gd name="connsiteY2" fmla="*/ 56856 h 280106"/>
                <a:gd name="connsiteX3" fmla="*/ 654699 w 1894181"/>
                <a:gd name="connsiteY3" fmla="*/ 62248 h 280106"/>
                <a:gd name="connsiteX4" fmla="*/ 648223 w 1894181"/>
                <a:gd name="connsiteY4" fmla="*/ 112422 h 280106"/>
                <a:gd name="connsiteX5" fmla="*/ 969118 w 1894181"/>
                <a:gd name="connsiteY5" fmla="*/ 112422 h 280106"/>
                <a:gd name="connsiteX6" fmla="*/ 961674 w 1894181"/>
                <a:gd name="connsiteY6" fmla="*/ 163955 h 280106"/>
                <a:gd name="connsiteX7" fmla="*/ 1301179 w 1894181"/>
                <a:gd name="connsiteY7" fmla="*/ 154902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22895 w 1894181"/>
                <a:gd name="connsiteY1" fmla="*/ 2490 h 280106"/>
                <a:gd name="connsiteX2" fmla="*/ 322096 w 1894181"/>
                <a:gd name="connsiteY2" fmla="*/ 56856 h 280106"/>
                <a:gd name="connsiteX3" fmla="*/ 646439 w 1894181"/>
                <a:gd name="connsiteY3" fmla="*/ 56856 h 280106"/>
                <a:gd name="connsiteX4" fmla="*/ 648223 w 1894181"/>
                <a:gd name="connsiteY4" fmla="*/ 112422 h 280106"/>
                <a:gd name="connsiteX5" fmla="*/ 969118 w 1894181"/>
                <a:gd name="connsiteY5" fmla="*/ 112422 h 280106"/>
                <a:gd name="connsiteX6" fmla="*/ 961674 w 1894181"/>
                <a:gd name="connsiteY6" fmla="*/ 163955 h 280106"/>
                <a:gd name="connsiteX7" fmla="*/ 1301179 w 1894181"/>
                <a:gd name="connsiteY7" fmla="*/ 154902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22895 w 1894181"/>
                <a:gd name="connsiteY1" fmla="*/ 2490 h 280106"/>
                <a:gd name="connsiteX2" fmla="*/ 322096 w 1894181"/>
                <a:gd name="connsiteY2" fmla="*/ 56856 h 280106"/>
                <a:gd name="connsiteX3" fmla="*/ 646439 w 1894181"/>
                <a:gd name="connsiteY3" fmla="*/ 56856 h 280106"/>
                <a:gd name="connsiteX4" fmla="*/ 639963 w 1894181"/>
                <a:gd name="connsiteY4" fmla="*/ 114829 h 280106"/>
                <a:gd name="connsiteX5" fmla="*/ 969118 w 1894181"/>
                <a:gd name="connsiteY5" fmla="*/ 112422 h 280106"/>
                <a:gd name="connsiteX6" fmla="*/ 961674 w 1894181"/>
                <a:gd name="connsiteY6" fmla="*/ 163955 h 280106"/>
                <a:gd name="connsiteX7" fmla="*/ 1301179 w 1894181"/>
                <a:gd name="connsiteY7" fmla="*/ 154902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22895 w 1894181"/>
                <a:gd name="connsiteY1" fmla="*/ 2490 h 280106"/>
                <a:gd name="connsiteX2" fmla="*/ 322096 w 1894181"/>
                <a:gd name="connsiteY2" fmla="*/ 56856 h 280106"/>
                <a:gd name="connsiteX3" fmla="*/ 646439 w 1894181"/>
                <a:gd name="connsiteY3" fmla="*/ 56856 h 280106"/>
                <a:gd name="connsiteX4" fmla="*/ 642161 w 1894181"/>
                <a:gd name="connsiteY4" fmla="*/ 113625 h 280106"/>
                <a:gd name="connsiteX5" fmla="*/ 969118 w 1894181"/>
                <a:gd name="connsiteY5" fmla="*/ 112422 h 280106"/>
                <a:gd name="connsiteX6" fmla="*/ 961674 w 1894181"/>
                <a:gd name="connsiteY6" fmla="*/ 163955 h 280106"/>
                <a:gd name="connsiteX7" fmla="*/ 1301179 w 1894181"/>
                <a:gd name="connsiteY7" fmla="*/ 154902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22895 w 1894181"/>
                <a:gd name="connsiteY1" fmla="*/ 2490 h 280106"/>
                <a:gd name="connsiteX2" fmla="*/ 322096 w 1894181"/>
                <a:gd name="connsiteY2" fmla="*/ 56856 h 280106"/>
                <a:gd name="connsiteX3" fmla="*/ 642961 w 1894181"/>
                <a:gd name="connsiteY3" fmla="*/ 54884 h 280106"/>
                <a:gd name="connsiteX4" fmla="*/ 642161 w 1894181"/>
                <a:gd name="connsiteY4" fmla="*/ 113625 h 280106"/>
                <a:gd name="connsiteX5" fmla="*/ 969118 w 1894181"/>
                <a:gd name="connsiteY5" fmla="*/ 112422 h 280106"/>
                <a:gd name="connsiteX6" fmla="*/ 961674 w 1894181"/>
                <a:gd name="connsiteY6" fmla="*/ 163955 h 280106"/>
                <a:gd name="connsiteX7" fmla="*/ 1301179 w 1894181"/>
                <a:gd name="connsiteY7" fmla="*/ 154902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22895 w 1894181"/>
                <a:gd name="connsiteY1" fmla="*/ 2490 h 280106"/>
                <a:gd name="connsiteX2" fmla="*/ 322096 w 1894181"/>
                <a:gd name="connsiteY2" fmla="*/ 56856 h 280106"/>
                <a:gd name="connsiteX3" fmla="*/ 642961 w 1894181"/>
                <a:gd name="connsiteY3" fmla="*/ 54884 h 280106"/>
                <a:gd name="connsiteX4" fmla="*/ 642161 w 1894181"/>
                <a:gd name="connsiteY4" fmla="*/ 113625 h 280106"/>
                <a:gd name="connsiteX5" fmla="*/ 964605 w 1894181"/>
                <a:gd name="connsiteY5" fmla="*/ 115380 h 280106"/>
                <a:gd name="connsiteX6" fmla="*/ 961674 w 1894181"/>
                <a:gd name="connsiteY6" fmla="*/ 163955 h 280106"/>
                <a:gd name="connsiteX7" fmla="*/ 1301179 w 1894181"/>
                <a:gd name="connsiteY7" fmla="*/ 154902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22895 w 1894181"/>
                <a:gd name="connsiteY1" fmla="*/ 2490 h 280106"/>
                <a:gd name="connsiteX2" fmla="*/ 322096 w 1894181"/>
                <a:gd name="connsiteY2" fmla="*/ 56856 h 280106"/>
                <a:gd name="connsiteX3" fmla="*/ 642961 w 1894181"/>
                <a:gd name="connsiteY3" fmla="*/ 54884 h 280106"/>
                <a:gd name="connsiteX4" fmla="*/ 642161 w 1894181"/>
                <a:gd name="connsiteY4" fmla="*/ 113625 h 280106"/>
                <a:gd name="connsiteX5" fmla="*/ 964605 w 1894181"/>
                <a:gd name="connsiteY5" fmla="*/ 115380 h 280106"/>
                <a:gd name="connsiteX6" fmla="*/ 966186 w 1894181"/>
                <a:gd name="connsiteY6" fmla="*/ 170857 h 280106"/>
                <a:gd name="connsiteX7" fmla="*/ 1301179 w 1894181"/>
                <a:gd name="connsiteY7" fmla="*/ 154902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22895 w 1894181"/>
                <a:gd name="connsiteY1" fmla="*/ 2490 h 280106"/>
                <a:gd name="connsiteX2" fmla="*/ 322096 w 1894181"/>
                <a:gd name="connsiteY2" fmla="*/ 56856 h 280106"/>
                <a:gd name="connsiteX3" fmla="*/ 642961 w 1894181"/>
                <a:gd name="connsiteY3" fmla="*/ 54884 h 280106"/>
                <a:gd name="connsiteX4" fmla="*/ 642161 w 1894181"/>
                <a:gd name="connsiteY4" fmla="*/ 113625 h 280106"/>
                <a:gd name="connsiteX5" fmla="*/ 964605 w 1894181"/>
                <a:gd name="connsiteY5" fmla="*/ 115380 h 280106"/>
                <a:gd name="connsiteX6" fmla="*/ 966186 w 1894181"/>
                <a:gd name="connsiteY6" fmla="*/ 170857 h 280106"/>
                <a:gd name="connsiteX7" fmla="*/ 1284257 w 1894181"/>
                <a:gd name="connsiteY7" fmla="*/ 168903 h 280106"/>
                <a:gd name="connsiteX8" fmla="*/ 1287599 w 1894181"/>
                <a:gd name="connsiteY8" fmla="*/ 200169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22895 w 1894181"/>
                <a:gd name="connsiteY1" fmla="*/ 2490 h 280106"/>
                <a:gd name="connsiteX2" fmla="*/ 322096 w 1894181"/>
                <a:gd name="connsiteY2" fmla="*/ 56856 h 280106"/>
                <a:gd name="connsiteX3" fmla="*/ 642961 w 1894181"/>
                <a:gd name="connsiteY3" fmla="*/ 54884 h 280106"/>
                <a:gd name="connsiteX4" fmla="*/ 642161 w 1894181"/>
                <a:gd name="connsiteY4" fmla="*/ 113625 h 280106"/>
                <a:gd name="connsiteX5" fmla="*/ 964605 w 1894181"/>
                <a:gd name="connsiteY5" fmla="*/ 115380 h 280106"/>
                <a:gd name="connsiteX6" fmla="*/ 966186 w 1894181"/>
                <a:gd name="connsiteY6" fmla="*/ 170857 h 280106"/>
                <a:gd name="connsiteX7" fmla="*/ 1284257 w 1894181"/>
                <a:gd name="connsiteY7" fmla="*/ 168903 h 280106"/>
                <a:gd name="connsiteX8" fmla="*/ 1284214 w 1894181"/>
                <a:gd name="connsiteY8" fmla="*/ 224986 h 280106"/>
                <a:gd name="connsiteX9" fmla="*/ 1536569 w 1894181"/>
                <a:gd name="connsiteY9" fmla="*/ 195642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22895 w 1894181"/>
                <a:gd name="connsiteY1" fmla="*/ 2490 h 280106"/>
                <a:gd name="connsiteX2" fmla="*/ 322096 w 1894181"/>
                <a:gd name="connsiteY2" fmla="*/ 56856 h 280106"/>
                <a:gd name="connsiteX3" fmla="*/ 642961 w 1894181"/>
                <a:gd name="connsiteY3" fmla="*/ 54884 h 280106"/>
                <a:gd name="connsiteX4" fmla="*/ 642161 w 1894181"/>
                <a:gd name="connsiteY4" fmla="*/ 113625 h 280106"/>
                <a:gd name="connsiteX5" fmla="*/ 964605 w 1894181"/>
                <a:gd name="connsiteY5" fmla="*/ 115380 h 280106"/>
                <a:gd name="connsiteX6" fmla="*/ 966186 w 1894181"/>
                <a:gd name="connsiteY6" fmla="*/ 170857 h 280106"/>
                <a:gd name="connsiteX7" fmla="*/ 1284257 w 1894181"/>
                <a:gd name="connsiteY7" fmla="*/ 168903 h 280106"/>
                <a:gd name="connsiteX8" fmla="*/ 1284214 w 1894181"/>
                <a:gd name="connsiteY8" fmla="*/ 224986 h 280106"/>
                <a:gd name="connsiteX9" fmla="*/ 1595233 w 1894181"/>
                <a:gd name="connsiteY9" fmla="*/ 224986 h 280106"/>
                <a:gd name="connsiteX10" fmla="*/ 1536569 w 1894181"/>
                <a:gd name="connsiteY10" fmla="*/ 245436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894181"/>
                <a:gd name="connsiteY0" fmla="*/ 0 h 280106"/>
                <a:gd name="connsiteX1" fmla="*/ 322895 w 1894181"/>
                <a:gd name="connsiteY1" fmla="*/ 2490 h 280106"/>
                <a:gd name="connsiteX2" fmla="*/ 322096 w 1894181"/>
                <a:gd name="connsiteY2" fmla="*/ 56856 h 280106"/>
                <a:gd name="connsiteX3" fmla="*/ 642961 w 1894181"/>
                <a:gd name="connsiteY3" fmla="*/ 54884 h 280106"/>
                <a:gd name="connsiteX4" fmla="*/ 642161 w 1894181"/>
                <a:gd name="connsiteY4" fmla="*/ 113625 h 280106"/>
                <a:gd name="connsiteX5" fmla="*/ 964605 w 1894181"/>
                <a:gd name="connsiteY5" fmla="*/ 115380 h 280106"/>
                <a:gd name="connsiteX6" fmla="*/ 966186 w 1894181"/>
                <a:gd name="connsiteY6" fmla="*/ 170857 h 280106"/>
                <a:gd name="connsiteX7" fmla="*/ 1284257 w 1894181"/>
                <a:gd name="connsiteY7" fmla="*/ 168903 h 280106"/>
                <a:gd name="connsiteX8" fmla="*/ 1284214 w 1894181"/>
                <a:gd name="connsiteY8" fmla="*/ 224986 h 280106"/>
                <a:gd name="connsiteX9" fmla="*/ 1595233 w 1894181"/>
                <a:gd name="connsiteY9" fmla="*/ 224986 h 280106"/>
                <a:gd name="connsiteX10" fmla="*/ 1601248 w 1894181"/>
                <a:gd name="connsiteY10" fmla="*/ 2490 h 280106"/>
                <a:gd name="connsiteX11" fmla="*/ 1894181 w 1894181"/>
                <a:gd name="connsiteY11" fmla="*/ 240910 h 280106"/>
                <a:gd name="connsiteX12" fmla="*/ 1889654 w 1894181"/>
                <a:gd name="connsiteY12" fmla="*/ 277123 h 280106"/>
                <a:gd name="connsiteX13" fmla="*/ 176 w 1894181"/>
                <a:gd name="connsiteY13" fmla="*/ 280106 h 280106"/>
                <a:gd name="connsiteX14" fmla="*/ 175 w 1894181"/>
                <a:gd name="connsiteY14" fmla="*/ 0 h 280106"/>
                <a:gd name="connsiteX0" fmla="*/ 175 w 1914488"/>
                <a:gd name="connsiteY0" fmla="*/ 0 h 280106"/>
                <a:gd name="connsiteX1" fmla="*/ 322895 w 1914488"/>
                <a:gd name="connsiteY1" fmla="*/ 2490 h 280106"/>
                <a:gd name="connsiteX2" fmla="*/ 322096 w 1914488"/>
                <a:gd name="connsiteY2" fmla="*/ 56856 h 280106"/>
                <a:gd name="connsiteX3" fmla="*/ 642961 w 1914488"/>
                <a:gd name="connsiteY3" fmla="*/ 54884 h 280106"/>
                <a:gd name="connsiteX4" fmla="*/ 642161 w 1914488"/>
                <a:gd name="connsiteY4" fmla="*/ 113625 h 280106"/>
                <a:gd name="connsiteX5" fmla="*/ 964605 w 1914488"/>
                <a:gd name="connsiteY5" fmla="*/ 115380 h 280106"/>
                <a:gd name="connsiteX6" fmla="*/ 966186 w 1914488"/>
                <a:gd name="connsiteY6" fmla="*/ 170857 h 280106"/>
                <a:gd name="connsiteX7" fmla="*/ 1284257 w 1914488"/>
                <a:gd name="connsiteY7" fmla="*/ 168903 h 280106"/>
                <a:gd name="connsiteX8" fmla="*/ 1284214 w 1914488"/>
                <a:gd name="connsiteY8" fmla="*/ 224986 h 280106"/>
                <a:gd name="connsiteX9" fmla="*/ 1595233 w 1914488"/>
                <a:gd name="connsiteY9" fmla="*/ 224986 h 280106"/>
                <a:gd name="connsiteX10" fmla="*/ 1601248 w 1914488"/>
                <a:gd name="connsiteY10" fmla="*/ 2490 h 280106"/>
                <a:gd name="connsiteX11" fmla="*/ 1914488 w 1914488"/>
                <a:gd name="connsiteY11" fmla="*/ 2490 h 280106"/>
                <a:gd name="connsiteX12" fmla="*/ 1889654 w 1914488"/>
                <a:gd name="connsiteY12" fmla="*/ 277123 h 280106"/>
                <a:gd name="connsiteX13" fmla="*/ 176 w 1914488"/>
                <a:gd name="connsiteY13" fmla="*/ 280106 h 280106"/>
                <a:gd name="connsiteX14" fmla="*/ 175 w 1914488"/>
                <a:gd name="connsiteY14" fmla="*/ 0 h 280106"/>
                <a:gd name="connsiteX0" fmla="*/ 175 w 1920514"/>
                <a:gd name="connsiteY0" fmla="*/ 0 h 280106"/>
                <a:gd name="connsiteX1" fmla="*/ 322895 w 1920514"/>
                <a:gd name="connsiteY1" fmla="*/ 2490 h 280106"/>
                <a:gd name="connsiteX2" fmla="*/ 322096 w 1920514"/>
                <a:gd name="connsiteY2" fmla="*/ 56856 h 280106"/>
                <a:gd name="connsiteX3" fmla="*/ 642961 w 1920514"/>
                <a:gd name="connsiteY3" fmla="*/ 54884 h 280106"/>
                <a:gd name="connsiteX4" fmla="*/ 642161 w 1920514"/>
                <a:gd name="connsiteY4" fmla="*/ 113625 h 280106"/>
                <a:gd name="connsiteX5" fmla="*/ 964605 w 1920514"/>
                <a:gd name="connsiteY5" fmla="*/ 115380 h 280106"/>
                <a:gd name="connsiteX6" fmla="*/ 966186 w 1920514"/>
                <a:gd name="connsiteY6" fmla="*/ 170857 h 280106"/>
                <a:gd name="connsiteX7" fmla="*/ 1284257 w 1920514"/>
                <a:gd name="connsiteY7" fmla="*/ 168903 h 280106"/>
                <a:gd name="connsiteX8" fmla="*/ 1284214 w 1920514"/>
                <a:gd name="connsiteY8" fmla="*/ 224986 h 280106"/>
                <a:gd name="connsiteX9" fmla="*/ 1595233 w 1920514"/>
                <a:gd name="connsiteY9" fmla="*/ 224986 h 280106"/>
                <a:gd name="connsiteX10" fmla="*/ 1601248 w 1920514"/>
                <a:gd name="connsiteY10" fmla="*/ 2490 h 280106"/>
                <a:gd name="connsiteX11" fmla="*/ 1914488 w 1920514"/>
                <a:gd name="connsiteY11" fmla="*/ 2490 h 280106"/>
                <a:gd name="connsiteX12" fmla="*/ 1920514 w 1920514"/>
                <a:gd name="connsiteY12" fmla="*/ 279475 h 280106"/>
                <a:gd name="connsiteX13" fmla="*/ 176 w 1920514"/>
                <a:gd name="connsiteY13" fmla="*/ 280106 h 280106"/>
                <a:gd name="connsiteX14" fmla="*/ 175 w 1920514"/>
                <a:gd name="connsiteY14" fmla="*/ 0 h 280106"/>
                <a:gd name="connsiteX0" fmla="*/ 175 w 1920514"/>
                <a:gd name="connsiteY0" fmla="*/ 0 h 280106"/>
                <a:gd name="connsiteX1" fmla="*/ 322895 w 1920514"/>
                <a:gd name="connsiteY1" fmla="*/ 2490 h 280106"/>
                <a:gd name="connsiteX2" fmla="*/ 322096 w 1920514"/>
                <a:gd name="connsiteY2" fmla="*/ 56856 h 280106"/>
                <a:gd name="connsiteX3" fmla="*/ 642961 w 1920514"/>
                <a:gd name="connsiteY3" fmla="*/ 54884 h 280106"/>
                <a:gd name="connsiteX4" fmla="*/ 642161 w 1920514"/>
                <a:gd name="connsiteY4" fmla="*/ 113625 h 280106"/>
                <a:gd name="connsiteX5" fmla="*/ 964605 w 1920514"/>
                <a:gd name="connsiteY5" fmla="*/ 115380 h 280106"/>
                <a:gd name="connsiteX6" fmla="*/ 966186 w 1920514"/>
                <a:gd name="connsiteY6" fmla="*/ 170857 h 280106"/>
                <a:gd name="connsiteX7" fmla="*/ 1284257 w 1920514"/>
                <a:gd name="connsiteY7" fmla="*/ 168903 h 280106"/>
                <a:gd name="connsiteX8" fmla="*/ 1284214 w 1920514"/>
                <a:gd name="connsiteY8" fmla="*/ 224986 h 280106"/>
                <a:gd name="connsiteX9" fmla="*/ 1601248 w 1920514"/>
                <a:gd name="connsiteY9" fmla="*/ 224986 h 280106"/>
                <a:gd name="connsiteX10" fmla="*/ 1601248 w 1920514"/>
                <a:gd name="connsiteY10" fmla="*/ 2490 h 280106"/>
                <a:gd name="connsiteX11" fmla="*/ 1914488 w 1920514"/>
                <a:gd name="connsiteY11" fmla="*/ 2490 h 280106"/>
                <a:gd name="connsiteX12" fmla="*/ 1920514 w 1920514"/>
                <a:gd name="connsiteY12" fmla="*/ 279475 h 280106"/>
                <a:gd name="connsiteX13" fmla="*/ 176 w 1920514"/>
                <a:gd name="connsiteY13" fmla="*/ 280106 h 280106"/>
                <a:gd name="connsiteX14" fmla="*/ 175 w 1920514"/>
                <a:gd name="connsiteY14" fmla="*/ 0 h 2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514" h="280106">
                  <a:moveTo>
                    <a:pt x="175" y="0"/>
                  </a:moveTo>
                  <a:lnTo>
                    <a:pt x="322895" y="2490"/>
                  </a:lnTo>
                  <a:cubicBezTo>
                    <a:pt x="323792" y="26133"/>
                    <a:pt x="321199" y="33213"/>
                    <a:pt x="322096" y="56856"/>
                  </a:cubicBezTo>
                  <a:lnTo>
                    <a:pt x="642961" y="54884"/>
                  </a:lnTo>
                  <a:cubicBezTo>
                    <a:pt x="643556" y="73406"/>
                    <a:pt x="641566" y="95103"/>
                    <a:pt x="642161" y="113625"/>
                  </a:cubicBezTo>
                  <a:lnTo>
                    <a:pt x="964605" y="115380"/>
                  </a:lnTo>
                  <a:lnTo>
                    <a:pt x="966186" y="170857"/>
                  </a:lnTo>
                  <a:lnTo>
                    <a:pt x="1284257" y="168903"/>
                  </a:lnTo>
                  <a:cubicBezTo>
                    <a:pt x="1284243" y="187597"/>
                    <a:pt x="1284228" y="206292"/>
                    <a:pt x="1284214" y="224986"/>
                  </a:cubicBezTo>
                  <a:lnTo>
                    <a:pt x="1601248" y="224986"/>
                  </a:lnTo>
                  <a:lnTo>
                    <a:pt x="1601248" y="2490"/>
                  </a:lnTo>
                  <a:lnTo>
                    <a:pt x="1914488" y="2490"/>
                  </a:lnTo>
                  <a:lnTo>
                    <a:pt x="1920514" y="279475"/>
                  </a:lnTo>
                  <a:lnTo>
                    <a:pt x="176" y="280106"/>
                  </a:lnTo>
                  <a:cubicBezTo>
                    <a:pt x="786" y="190086"/>
                    <a:pt x="-435" y="90020"/>
                    <a:pt x="175" y="0"/>
                  </a:cubicBezTo>
                  <a:close/>
                </a:path>
              </a:pathLst>
            </a:custGeom>
            <a:pattFill prst="wdDnDiag">
              <a:fgClr>
                <a:schemeClr val="bg1">
                  <a:lumMod val="50000"/>
                </a:schemeClr>
              </a:fgClr>
              <a:bgClr>
                <a:schemeClr val="bg1"/>
              </a:bgClr>
            </a:patt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Arc 194"/>
            <p:cNvSpPr/>
            <p:nvPr/>
          </p:nvSpPr>
          <p:spPr>
            <a:xfrm rot="16200000">
              <a:off x="3737066" y="189808"/>
              <a:ext cx="1656000" cy="1656000"/>
            </a:xfrm>
            <a:prstGeom prst="arc">
              <a:avLst/>
            </a:prstGeom>
            <a:noFill/>
            <a:ln w="635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196" name="Arc 195"/>
            <p:cNvSpPr/>
            <p:nvPr/>
          </p:nvSpPr>
          <p:spPr>
            <a:xfrm rot="16200000">
              <a:off x="3811064" y="258375"/>
              <a:ext cx="1512000" cy="1512000"/>
            </a:xfrm>
            <a:prstGeom prst="arc">
              <a:avLst/>
            </a:prstGeom>
            <a:noFill/>
            <a:ln w="635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197" name="Arc 196"/>
            <p:cNvSpPr/>
            <p:nvPr/>
          </p:nvSpPr>
          <p:spPr>
            <a:xfrm rot="16200000">
              <a:off x="3879291" y="333518"/>
              <a:ext cx="1368000" cy="1368000"/>
            </a:xfrm>
            <a:prstGeom prst="arc">
              <a:avLst/>
            </a:prstGeom>
            <a:noFill/>
            <a:ln w="635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sp>
          <p:nvSpPr>
            <p:cNvPr id="198" name="Arc 197"/>
            <p:cNvSpPr/>
            <p:nvPr/>
          </p:nvSpPr>
          <p:spPr>
            <a:xfrm rot="16200000">
              <a:off x="3947056" y="407666"/>
              <a:ext cx="1224000" cy="1224000"/>
            </a:xfrm>
            <a:prstGeom prst="arc">
              <a:avLst/>
            </a:prstGeom>
            <a:noFill/>
            <a:ln w="6350" cap="flat" cmpd="sng" algn="ctr">
              <a:solidFill>
                <a:sysClr val="windowText" lastClr="000000"/>
              </a:solidFill>
              <a:prstDash val="solid"/>
              <a:miter lim="800000"/>
            </a:ln>
            <a:effectLst/>
          </p:spPr>
          <p:txBody>
            <a:bodyPr rot="0" spcFirstLastPara="0" vert="horz" wrap="square" lIns="67812" tIns="33906" rIns="67812" bIns="33906" numCol="1" spcCol="0" rtlCol="0" fromWordArt="0" anchor="ctr" anchorCtr="0" forceAA="0" compatLnSpc="1">
              <a:prstTxWarp prst="textNoShape">
                <a:avLst/>
              </a:prstTxWarp>
              <a:noAutofit/>
            </a:bodyPr>
            <a:lstStyle/>
            <a:p>
              <a:endParaRPr lang="en-GB"/>
            </a:p>
          </p:txBody>
        </p:sp>
        <p:cxnSp>
          <p:nvCxnSpPr>
            <p:cNvPr id="199" name="Straight Arrow Connector 198"/>
            <p:cNvCxnSpPr/>
            <p:nvPr/>
          </p:nvCxnSpPr>
          <p:spPr>
            <a:xfrm flipV="1">
              <a:off x="3569234" y="270621"/>
              <a:ext cx="179705" cy="179705"/>
            </a:xfrm>
            <a:prstGeom prst="straightConnector1">
              <a:avLst/>
            </a:prstGeom>
            <a:ln>
              <a:headEnd type="none" w="med" len="lg"/>
              <a:tailEnd type="triangle" w="sm" len="med"/>
            </a:ln>
          </p:spPr>
          <p:style>
            <a:lnRef idx="1">
              <a:schemeClr val="dk1"/>
            </a:lnRef>
            <a:fillRef idx="0">
              <a:schemeClr val="dk1"/>
            </a:fillRef>
            <a:effectRef idx="0">
              <a:schemeClr val="dk1"/>
            </a:effectRef>
            <a:fontRef idx="minor">
              <a:schemeClr val="tx1"/>
            </a:fontRef>
          </p:style>
        </p:cxnSp>
        <p:cxnSp>
          <p:nvCxnSpPr>
            <p:cNvPr id="200" name="Straight Connector 199"/>
            <p:cNvCxnSpPr/>
            <p:nvPr/>
          </p:nvCxnSpPr>
          <p:spPr>
            <a:xfrm>
              <a:off x="3692865" y="218354"/>
              <a:ext cx="720000" cy="720000"/>
            </a:xfrm>
            <a:prstGeom prst="line">
              <a:avLst/>
            </a:prstGeom>
            <a:ln w="63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201" name="Text Box 483"/>
            <p:cNvSpPr txBox="1"/>
            <p:nvPr/>
          </p:nvSpPr>
          <p:spPr>
            <a:xfrm>
              <a:off x="4028044" y="790853"/>
              <a:ext cx="334645" cy="2616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A</a:t>
              </a:r>
              <a:endParaRPr lang="en-GB" sz="2000" dirty="0">
                <a:effectLst/>
                <a:latin typeface="Times New Roman" panose="02020603050405020304" pitchFamily="18" charset="0"/>
                <a:ea typeface="Times New Roman" panose="02020603050405020304" pitchFamily="18" charset="0"/>
              </a:endParaRPr>
            </a:p>
          </p:txBody>
        </p:sp>
        <p:sp>
          <p:nvSpPr>
            <p:cNvPr id="202" name="Text Box 520"/>
            <p:cNvSpPr txBox="1"/>
            <p:nvPr/>
          </p:nvSpPr>
          <p:spPr>
            <a:xfrm>
              <a:off x="1709983" y="35999"/>
              <a:ext cx="1355267" cy="44230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External radius surface</a:t>
              </a:r>
              <a:endParaRPr lang="en-GB" sz="2000" dirty="0">
                <a:effectLst/>
                <a:latin typeface="Times New Roman" panose="02020603050405020304" pitchFamily="18" charset="0"/>
                <a:ea typeface="Times New Roman" panose="02020603050405020304" pitchFamily="18" charset="0"/>
              </a:endParaRPr>
            </a:p>
          </p:txBody>
        </p:sp>
        <p:cxnSp>
          <p:nvCxnSpPr>
            <p:cNvPr id="203" name="Straight Arrow Connector 202"/>
            <p:cNvCxnSpPr/>
            <p:nvPr/>
          </p:nvCxnSpPr>
          <p:spPr>
            <a:xfrm flipH="1">
              <a:off x="2396946" y="363642"/>
              <a:ext cx="53175" cy="319368"/>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H="1" flipV="1">
              <a:off x="2068323" y="1046388"/>
              <a:ext cx="157280" cy="303639"/>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866703" y="689627"/>
              <a:ext cx="252000" cy="0"/>
            </a:xfrm>
            <a:prstGeom prst="line">
              <a:avLst/>
            </a:prstGeom>
          </p:spPr>
          <p:style>
            <a:lnRef idx="1">
              <a:schemeClr val="dk1"/>
            </a:lnRef>
            <a:fillRef idx="0">
              <a:schemeClr val="dk1"/>
            </a:fillRef>
            <a:effectRef idx="0">
              <a:schemeClr val="dk1"/>
            </a:effectRef>
            <a:fontRef idx="minor">
              <a:schemeClr val="tx1"/>
            </a:fontRef>
          </p:style>
        </p:cxnSp>
        <p:cxnSp>
          <p:nvCxnSpPr>
            <p:cNvPr id="206" name="Straight Arrow Connector 205"/>
            <p:cNvCxnSpPr/>
            <p:nvPr/>
          </p:nvCxnSpPr>
          <p:spPr>
            <a:xfrm>
              <a:off x="1057203" y="486427"/>
              <a:ext cx="0" cy="203200"/>
            </a:xfrm>
            <a:prstGeom prst="straightConnector1">
              <a:avLst/>
            </a:prstGeom>
            <a:ln>
              <a:solidFill>
                <a:schemeClr val="tx1"/>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a:off x="1065118" y="759474"/>
              <a:ext cx="0" cy="202565"/>
            </a:xfrm>
            <a:prstGeom prst="straightConnector1">
              <a:avLst/>
            </a:prstGeom>
            <a:ln>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sp>
          <p:nvSpPr>
            <p:cNvPr id="208" name="Text Box 520"/>
            <p:cNvSpPr txBox="1"/>
            <p:nvPr/>
          </p:nvSpPr>
          <p:spPr>
            <a:xfrm>
              <a:off x="1024767" y="345729"/>
              <a:ext cx="600999" cy="4301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5mm typ.</a:t>
              </a:r>
              <a:endParaRPr lang="en-GB" sz="2000" dirty="0">
                <a:effectLst/>
                <a:latin typeface="Times New Roman" panose="02020603050405020304" pitchFamily="18" charset="0"/>
                <a:ea typeface="Times New Roman" panose="02020603050405020304" pitchFamily="18" charset="0"/>
              </a:endParaRPr>
            </a:p>
          </p:txBody>
        </p:sp>
      </p:grpSp>
      <p:cxnSp>
        <p:nvCxnSpPr>
          <p:cNvPr id="10" name="Elbow Connector 9"/>
          <p:cNvCxnSpPr/>
          <p:nvPr/>
        </p:nvCxnSpPr>
        <p:spPr>
          <a:xfrm>
            <a:off x="2390194" y="2533134"/>
            <a:ext cx="4127126" cy="3044286"/>
          </a:xfrm>
          <a:prstGeom prst="bentConnector3">
            <a:avLst/>
          </a:prstGeom>
          <a:ln w="19050">
            <a:tailEnd type="arrow" w="lg" len="lg"/>
          </a:ln>
        </p:spPr>
        <p:style>
          <a:lnRef idx="1">
            <a:schemeClr val="dk1"/>
          </a:lnRef>
          <a:fillRef idx="0">
            <a:schemeClr val="dk1"/>
          </a:fillRef>
          <a:effectRef idx="0">
            <a:schemeClr val="dk1"/>
          </a:effectRef>
          <a:fontRef idx="minor">
            <a:schemeClr val="tx1"/>
          </a:fontRef>
        </p:style>
      </p:cxnSp>
      <p:cxnSp>
        <p:nvCxnSpPr>
          <p:cNvPr id="249" name="Straight Arrow Connector 248"/>
          <p:cNvCxnSpPr/>
          <p:nvPr/>
        </p:nvCxnSpPr>
        <p:spPr>
          <a:xfrm flipH="1">
            <a:off x="1344613" y="3269895"/>
            <a:ext cx="0" cy="702940"/>
          </a:xfrm>
          <a:prstGeom prst="straightConnector1">
            <a:avLst/>
          </a:prstGeom>
          <a:ln w="19050">
            <a:tailEnd type="arrow" w="lg" len="lg"/>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70181" y="4104884"/>
            <a:ext cx="3526971" cy="477514"/>
          </a:xfrm>
          <a:prstGeom prst="rect">
            <a:avLst/>
          </a:prstGeom>
          <a:noFill/>
        </p:spPr>
        <p:txBody>
          <a:bodyPr wrap="square" lIns="0" tIns="0" rIns="0" bIns="0" rtlCol="0">
            <a:noAutofit/>
          </a:bodyPr>
          <a:lstStyle/>
          <a:p>
            <a:pPr algn="l">
              <a:lnSpc>
                <a:spcPct val="102000"/>
              </a:lnSpc>
            </a:pPr>
            <a:r>
              <a:rPr lang="en-GB" sz="1800" dirty="0"/>
              <a:t>For defect measurement in radii, there are two methods proposed:</a:t>
            </a:r>
          </a:p>
          <a:p>
            <a:pPr marL="285750" indent="-285750">
              <a:lnSpc>
                <a:spcPct val="102000"/>
              </a:lnSpc>
              <a:buFont typeface="Arial" panose="020B0604020202020204" pitchFamily="34" charset="0"/>
              <a:buChar char="•"/>
            </a:pPr>
            <a:r>
              <a:rPr lang="en-GB" sz="1400" dirty="0"/>
              <a:t>sizing by comparison to reference standard</a:t>
            </a:r>
          </a:p>
          <a:p>
            <a:pPr marL="285750" indent="-285750">
              <a:lnSpc>
                <a:spcPct val="102000"/>
              </a:lnSpc>
              <a:buFont typeface="Arial" panose="020B0604020202020204" pitchFamily="34" charset="0"/>
              <a:buChar char="•"/>
            </a:pPr>
            <a:r>
              <a:rPr lang="en-GB" sz="1400" dirty="0"/>
              <a:t>sizing by geometrical calculation</a:t>
            </a:r>
          </a:p>
        </p:txBody>
      </p:sp>
      <p:sp>
        <p:nvSpPr>
          <p:cNvPr id="97" name="TextBox 96"/>
          <p:cNvSpPr txBox="1"/>
          <p:nvPr/>
        </p:nvSpPr>
        <p:spPr>
          <a:xfrm>
            <a:off x="4926675" y="6533634"/>
            <a:ext cx="1877985" cy="215444"/>
          </a:xfrm>
          <a:prstGeom prst="rect">
            <a:avLst/>
          </a:prstGeom>
          <a:solidFill>
            <a:schemeClr val="bg1"/>
          </a:solidFill>
          <a:ln w="31750" cmpd="dbl">
            <a:solidFill>
              <a:schemeClr val="accent1"/>
            </a:solidFill>
          </a:ln>
        </p:spPr>
        <p:txBody>
          <a:bodyPr wrap="square" rtlCol="0">
            <a:spAutoFit/>
          </a:bodyPr>
          <a:lstStyle/>
          <a:p>
            <a:pPr algn="ctr"/>
            <a:r>
              <a:rPr lang="en-GB" sz="800" cap="all" dirty="0">
                <a:solidFill>
                  <a:schemeClr val="accent1"/>
                </a:solidFill>
              </a:rPr>
              <a:t>Export Classification - NSR</a:t>
            </a:r>
          </a:p>
        </p:txBody>
      </p:sp>
    </p:spTree>
    <p:extLst>
      <p:ext uri="{BB962C8B-B14F-4D97-AF65-F5344CB8AC3E}">
        <p14:creationId xmlns:p14="http://schemas.microsoft.com/office/powerpoint/2010/main" val="36887808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4613" y="377825"/>
            <a:ext cx="10847387" cy="898525"/>
          </a:xfrm>
          <a:prstGeom prst="rect">
            <a:avLst/>
          </a:prstGeom>
          <a:solidFill>
            <a:schemeClr val="bg1">
              <a:lumMod val="95000"/>
            </a:schemeClr>
          </a:solidFill>
        </p:spPr>
        <p:txBody>
          <a:bodyPr vert="horz" lIns="0" tIns="0" rIns="0" bIns="36000" rtlCol="0" anchor="ctr" anchorCtr="0">
            <a:noAutofit/>
          </a:bodyPr>
          <a:lstStyle>
            <a:lvl1pPr marL="0" indent="0" algn="l" defTabSz="967710" rtl="0" eaLnBrk="1" latinLnBrk="0" hangingPunct="1">
              <a:lnSpc>
                <a:spcPct val="100000"/>
              </a:lnSpc>
              <a:spcBef>
                <a:spcPct val="0"/>
              </a:spcBef>
              <a:buNone/>
              <a:defRPr sz="2600" kern="1200" spc="106" baseline="0">
                <a:solidFill>
                  <a:schemeClr val="tx1"/>
                </a:solidFill>
                <a:latin typeface="+mj-lt"/>
                <a:ea typeface="+mj-ea"/>
                <a:cs typeface="+mj-cs"/>
              </a:defRPr>
            </a:lvl1pPr>
          </a:lstStyle>
          <a:p>
            <a:r>
              <a:rPr lang="en-GB" dirty="0"/>
              <a:t>Aerospace Symposium 2021</a:t>
            </a:r>
          </a:p>
        </p:txBody>
      </p:sp>
      <p:sp>
        <p:nvSpPr>
          <p:cNvPr id="5" name="Text Placeholder 2"/>
          <p:cNvSpPr txBox="1">
            <a:spLocks/>
          </p:cNvSpPr>
          <p:nvPr/>
        </p:nvSpPr>
        <p:spPr>
          <a:xfrm>
            <a:off x="210651" y="1389378"/>
            <a:ext cx="9441349" cy="279885"/>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a:r>
              <a:rPr lang="en-GB" dirty="0"/>
              <a:t>Composites Radius Inspection – Calibration of parameters: example</a:t>
            </a:r>
          </a:p>
        </p:txBody>
      </p:sp>
      <p:grpSp>
        <p:nvGrpSpPr>
          <p:cNvPr id="2180" name="Group 19"/>
          <p:cNvGrpSpPr>
            <a:grpSpLocks/>
          </p:cNvGrpSpPr>
          <p:nvPr/>
        </p:nvGrpSpPr>
        <p:grpSpPr bwMode="auto">
          <a:xfrm>
            <a:off x="22225" y="30163"/>
            <a:ext cx="368300" cy="336550"/>
            <a:chOff x="0" y="0"/>
            <a:chExt cx="1348" cy="1449"/>
          </a:xfrm>
        </p:grpSpPr>
      </p:grpSp>
      <p:sp>
        <p:nvSpPr>
          <p:cNvPr id="138" name="Text Placeholder 2"/>
          <p:cNvSpPr txBox="1">
            <a:spLocks/>
          </p:cNvSpPr>
          <p:nvPr/>
        </p:nvSpPr>
        <p:spPr>
          <a:xfrm>
            <a:off x="327987" y="1956406"/>
            <a:ext cx="6536363" cy="1482329"/>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2"/>
            <a:r>
              <a:rPr lang="en-GB" dirty="0"/>
              <a:t>Internal radius inspection at a GKN site</a:t>
            </a:r>
          </a:p>
          <a:p>
            <a:pPr lvl="2"/>
            <a:r>
              <a:rPr lang="en-GB" sz="1910" dirty="0" err="1"/>
              <a:t>Rexolite</a:t>
            </a:r>
            <a:r>
              <a:rPr lang="en-GB" sz="1910" baseline="30000" dirty="0"/>
              <a:t>®</a:t>
            </a:r>
            <a:r>
              <a:rPr lang="en-GB" sz="1910" dirty="0"/>
              <a:t> block designed in this case for Normalisation, Sensitivity and Resolution</a:t>
            </a:r>
          </a:p>
          <a:p>
            <a:pPr lvl="2"/>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9088" y="4384577"/>
            <a:ext cx="2279290" cy="239391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132" y="4253948"/>
            <a:ext cx="1284717" cy="214551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790" y="4441370"/>
            <a:ext cx="1396892" cy="204746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0589" y="1403319"/>
            <a:ext cx="2243362" cy="2356175"/>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32831" t="12448" r="12963" b="9835"/>
          <a:stretch/>
        </p:blipFill>
        <p:spPr>
          <a:xfrm>
            <a:off x="677552" y="3321499"/>
            <a:ext cx="2224674" cy="3167332"/>
          </a:xfrm>
          <a:prstGeom prst="rect">
            <a:avLst/>
          </a:prstGeom>
        </p:spPr>
      </p:pic>
      <p:sp>
        <p:nvSpPr>
          <p:cNvPr id="48" name="TextBox 47"/>
          <p:cNvSpPr txBox="1"/>
          <p:nvPr/>
        </p:nvSpPr>
        <p:spPr>
          <a:xfrm>
            <a:off x="4823340" y="4378898"/>
            <a:ext cx="1388385" cy="734970"/>
          </a:xfrm>
          <a:prstGeom prst="rect">
            <a:avLst/>
          </a:prstGeom>
          <a:noFill/>
        </p:spPr>
        <p:txBody>
          <a:bodyPr wrap="square" lIns="0" tIns="0" rIns="0" bIns="0" rtlCol="0">
            <a:noAutofit/>
          </a:bodyPr>
          <a:lstStyle/>
          <a:p>
            <a:pPr algn="l">
              <a:lnSpc>
                <a:spcPct val="102000"/>
              </a:lnSpc>
            </a:pPr>
            <a:r>
              <a:rPr lang="en-GB" sz="1600" dirty="0"/>
              <a:t>Sensitivity block</a:t>
            </a:r>
          </a:p>
        </p:txBody>
      </p:sp>
      <p:sp>
        <p:nvSpPr>
          <p:cNvPr id="58" name="TextBox 57"/>
          <p:cNvSpPr txBox="1"/>
          <p:nvPr/>
        </p:nvSpPr>
        <p:spPr>
          <a:xfrm>
            <a:off x="6241977" y="3572567"/>
            <a:ext cx="1664930" cy="734970"/>
          </a:xfrm>
          <a:prstGeom prst="rect">
            <a:avLst/>
          </a:prstGeom>
          <a:noFill/>
        </p:spPr>
        <p:txBody>
          <a:bodyPr wrap="square" lIns="0" tIns="0" rIns="0" bIns="0" rtlCol="0">
            <a:noAutofit/>
          </a:bodyPr>
          <a:lstStyle/>
          <a:p>
            <a:pPr algn="l">
              <a:lnSpc>
                <a:spcPct val="102000"/>
              </a:lnSpc>
            </a:pPr>
            <a:r>
              <a:rPr lang="en-GB" sz="1600" dirty="0"/>
              <a:t>Interface surface resolution block</a:t>
            </a:r>
          </a:p>
        </p:txBody>
      </p:sp>
      <p:sp>
        <p:nvSpPr>
          <p:cNvPr id="59" name="TextBox 58"/>
          <p:cNvSpPr txBox="1"/>
          <p:nvPr/>
        </p:nvSpPr>
        <p:spPr>
          <a:xfrm>
            <a:off x="8649156" y="3888146"/>
            <a:ext cx="2124861" cy="734970"/>
          </a:xfrm>
          <a:prstGeom prst="rect">
            <a:avLst/>
          </a:prstGeom>
          <a:noFill/>
        </p:spPr>
        <p:txBody>
          <a:bodyPr wrap="square" lIns="0" tIns="0" rIns="0" bIns="0" rtlCol="0">
            <a:noAutofit/>
          </a:bodyPr>
          <a:lstStyle/>
          <a:p>
            <a:pPr algn="l">
              <a:lnSpc>
                <a:spcPct val="102000"/>
              </a:lnSpc>
            </a:pPr>
            <a:r>
              <a:rPr lang="en-GB" sz="1600" dirty="0"/>
              <a:t>Normalisation and far surface resolution block</a:t>
            </a:r>
          </a:p>
        </p:txBody>
      </p:sp>
      <p:cxnSp>
        <p:nvCxnSpPr>
          <p:cNvPr id="12" name="Straight Connector 11"/>
          <p:cNvCxnSpPr/>
          <p:nvPr/>
        </p:nvCxnSpPr>
        <p:spPr>
          <a:xfrm>
            <a:off x="7178892" y="4214191"/>
            <a:ext cx="312373" cy="439267"/>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9264402" y="4433824"/>
            <a:ext cx="312373" cy="439267"/>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5378445" y="4685531"/>
            <a:ext cx="312373" cy="439267"/>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flipV="1">
            <a:off x="9363125" y="3038534"/>
            <a:ext cx="576005" cy="719169"/>
          </a:xfrm>
          <a:prstGeom prst="line">
            <a:avLst/>
          </a:prstGeom>
          <a:ln w="12700"/>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4926675" y="6533634"/>
            <a:ext cx="1877985" cy="215444"/>
          </a:xfrm>
          <a:prstGeom prst="rect">
            <a:avLst/>
          </a:prstGeom>
          <a:solidFill>
            <a:schemeClr val="bg1"/>
          </a:solidFill>
          <a:ln w="31750" cmpd="dbl">
            <a:solidFill>
              <a:schemeClr val="accent1"/>
            </a:solidFill>
          </a:ln>
        </p:spPr>
        <p:txBody>
          <a:bodyPr wrap="square" rtlCol="0">
            <a:spAutoFit/>
          </a:bodyPr>
          <a:lstStyle/>
          <a:p>
            <a:pPr algn="ctr"/>
            <a:r>
              <a:rPr lang="en-GB" sz="800" cap="all" dirty="0">
                <a:solidFill>
                  <a:schemeClr val="accent1"/>
                </a:solidFill>
              </a:rPr>
              <a:t>Export Classification - NSR</a:t>
            </a:r>
          </a:p>
        </p:txBody>
      </p:sp>
    </p:spTree>
    <p:extLst>
      <p:ext uri="{BB962C8B-B14F-4D97-AF65-F5344CB8AC3E}">
        <p14:creationId xmlns:p14="http://schemas.microsoft.com/office/powerpoint/2010/main" val="35980752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4613" y="377825"/>
            <a:ext cx="10847387" cy="898525"/>
          </a:xfrm>
          <a:prstGeom prst="rect">
            <a:avLst/>
          </a:prstGeom>
          <a:solidFill>
            <a:schemeClr val="bg1">
              <a:lumMod val="95000"/>
            </a:schemeClr>
          </a:solidFill>
        </p:spPr>
        <p:txBody>
          <a:bodyPr vert="horz" lIns="0" tIns="0" rIns="0" bIns="36000" rtlCol="0" anchor="ctr" anchorCtr="0">
            <a:noAutofit/>
          </a:bodyPr>
          <a:lstStyle>
            <a:lvl1pPr marL="0" indent="0" algn="l" defTabSz="967710" rtl="0" eaLnBrk="1" latinLnBrk="0" hangingPunct="1">
              <a:lnSpc>
                <a:spcPct val="100000"/>
              </a:lnSpc>
              <a:spcBef>
                <a:spcPct val="0"/>
              </a:spcBef>
              <a:buNone/>
              <a:defRPr sz="2600" kern="1200" spc="106" baseline="0">
                <a:solidFill>
                  <a:schemeClr val="tx1"/>
                </a:solidFill>
                <a:latin typeface="+mj-lt"/>
                <a:ea typeface="+mj-ea"/>
                <a:cs typeface="+mj-cs"/>
              </a:defRPr>
            </a:lvl1pPr>
          </a:lstStyle>
          <a:p>
            <a:r>
              <a:rPr lang="en-GB" dirty="0"/>
              <a:t>Aerospace Symposium 2021</a:t>
            </a:r>
          </a:p>
        </p:txBody>
      </p:sp>
      <p:sp>
        <p:nvSpPr>
          <p:cNvPr id="5" name="Text Placeholder 2"/>
          <p:cNvSpPr txBox="1">
            <a:spLocks/>
          </p:cNvSpPr>
          <p:nvPr/>
        </p:nvSpPr>
        <p:spPr>
          <a:xfrm>
            <a:off x="210652" y="1389378"/>
            <a:ext cx="10160774" cy="298993"/>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a:r>
              <a:rPr lang="en-GB" dirty="0"/>
              <a:t>Composites Radius Inspection – Defect sizing by comparison to reference standard</a:t>
            </a:r>
          </a:p>
        </p:txBody>
      </p:sp>
      <p:grpSp>
        <p:nvGrpSpPr>
          <p:cNvPr id="2180" name="Group 19"/>
          <p:cNvGrpSpPr>
            <a:grpSpLocks/>
          </p:cNvGrpSpPr>
          <p:nvPr/>
        </p:nvGrpSpPr>
        <p:grpSpPr bwMode="auto">
          <a:xfrm>
            <a:off x="22225" y="30163"/>
            <a:ext cx="368300" cy="336550"/>
            <a:chOff x="0" y="0"/>
            <a:chExt cx="1348" cy="1449"/>
          </a:xfrm>
        </p:grpSpPr>
      </p:grpSp>
      <p:sp>
        <p:nvSpPr>
          <p:cNvPr id="138" name="Text Placeholder 2"/>
          <p:cNvSpPr txBox="1">
            <a:spLocks/>
          </p:cNvSpPr>
          <p:nvPr/>
        </p:nvSpPr>
        <p:spPr>
          <a:xfrm>
            <a:off x="327986" y="1956406"/>
            <a:ext cx="5974827" cy="4641784"/>
          </a:xfrm>
          <a:prstGeom prst="rect">
            <a:avLst/>
          </a:prstGeom>
        </p:spPr>
        <p:txBody>
          <a:bodyPr vert="horz" wrap="square" lIns="0" tIns="0" rIns="0" bIns="0" rtlCol="0">
            <a:spAutoFit/>
          </a:bodyPr>
          <a:lstStyle>
            <a:lvl1pPr marL="0" indent="0" algn="l" defTabSz="967710" rtl="0" eaLnBrk="1" latinLnBrk="0" hangingPunct="1">
              <a:lnSpc>
                <a:spcPct val="102000"/>
              </a:lnSpc>
              <a:spcBef>
                <a:spcPts val="1058"/>
              </a:spcBef>
              <a:buFont typeface="Arial" panose="020B0604020202020204" pitchFamily="34" charset="0"/>
              <a:buNone/>
              <a:defRPr sz="1905" kern="1200">
                <a:solidFill>
                  <a:schemeClr val="tx1"/>
                </a:solidFill>
                <a:latin typeface="+mn-lt"/>
                <a:ea typeface="+mn-ea"/>
                <a:cs typeface="+mn-cs"/>
              </a:defRPr>
            </a:lvl1pPr>
            <a:lvl2pPr marL="0" indent="0" algn="l" defTabSz="967710" rtl="0" eaLnBrk="1" latinLnBrk="0" hangingPunct="1">
              <a:lnSpc>
                <a:spcPct val="102000"/>
              </a:lnSpc>
              <a:spcBef>
                <a:spcPts val="529"/>
              </a:spcBef>
              <a:spcAft>
                <a:spcPts val="529"/>
              </a:spcAft>
              <a:buFont typeface="Arial" panose="020B0604020202020204" pitchFamily="34" charset="0"/>
              <a:buNone/>
              <a:defRPr sz="1905" b="1" kern="1200">
                <a:solidFill>
                  <a:schemeClr val="accent1"/>
                </a:solidFill>
                <a:latin typeface="+mn-lt"/>
                <a:ea typeface="+mn-ea"/>
                <a:cs typeface="+mn-cs"/>
              </a:defRPr>
            </a:lvl2pPr>
            <a:lvl3pPr marL="283929" indent="-283929" algn="l" defTabSz="967710" rtl="0" eaLnBrk="1" latinLnBrk="0" hangingPunct="1">
              <a:lnSpc>
                <a:spcPct val="102000"/>
              </a:lnSpc>
              <a:spcBef>
                <a:spcPts val="529"/>
              </a:spcBef>
              <a:spcAft>
                <a:spcPts val="529"/>
              </a:spcAft>
              <a:buClr>
                <a:schemeClr val="accent3"/>
              </a:buClr>
              <a:buSzPct val="110000"/>
              <a:buFont typeface="Univia Pro" panose="00000800000000000000" pitchFamily="50" charset="0"/>
              <a:buChar char="&gt;"/>
              <a:defRPr sz="1905" kern="1200">
                <a:solidFill>
                  <a:schemeClr val="tx1"/>
                </a:solidFill>
                <a:latin typeface="+mn-lt"/>
                <a:ea typeface="+mn-ea"/>
                <a:cs typeface="+mn-cs"/>
              </a:defRPr>
            </a:lvl3pPr>
            <a:lvl4pPr marL="567857" indent="-28392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4pPr>
            <a:lvl5pPr marL="850106" indent="-282249" algn="l" defTabSz="967710" rtl="0" eaLnBrk="1" latinLnBrk="0" hangingPunct="1">
              <a:lnSpc>
                <a:spcPct val="102000"/>
              </a:lnSpc>
              <a:spcBef>
                <a:spcPts val="0"/>
              </a:spcBef>
              <a:spcAft>
                <a:spcPts val="529"/>
              </a:spcAft>
              <a:buFont typeface="Univia Pro Book" panose="00000500000000000000" pitchFamily="50" charset="0"/>
              <a:buChar char="–"/>
              <a:defRPr sz="1587"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2"/>
            <a:r>
              <a:rPr lang="en-GB" dirty="0"/>
              <a:t>This requires a reference standard to have a number of defects placed through the thickness of the laminate</a:t>
            </a:r>
          </a:p>
          <a:p>
            <a:pPr lvl="2"/>
            <a:r>
              <a:rPr lang="en-GB" dirty="0"/>
              <a:t>This example can be used for internal and external radii</a:t>
            </a:r>
          </a:p>
          <a:p>
            <a:pPr lvl="2"/>
            <a:r>
              <a:rPr lang="en-GB" dirty="0"/>
              <a:t>Inserted defects only – no flat bottomed hole defects</a:t>
            </a:r>
          </a:p>
          <a:p>
            <a:pPr lvl="2"/>
            <a:r>
              <a:rPr lang="en-GB" dirty="0"/>
              <a:t>Sizing the defect is a scaling task. This can be done by the following steps: </a:t>
            </a:r>
          </a:p>
          <a:p>
            <a:pPr lvl="3"/>
            <a:r>
              <a:rPr lang="en-GB" dirty="0"/>
              <a:t>measured on the part and the depth of the defect recorded</a:t>
            </a:r>
          </a:p>
          <a:p>
            <a:pPr lvl="3"/>
            <a:r>
              <a:rPr lang="en-GB" dirty="0"/>
              <a:t>The defect on the reference standard or reference sample is found with a corresponding depth (or as close a possible) and the artificial defect is measured</a:t>
            </a:r>
          </a:p>
          <a:p>
            <a:pPr lvl="3"/>
            <a:r>
              <a:rPr lang="en-GB" dirty="0"/>
              <a:t>The defect (</a:t>
            </a:r>
            <a:r>
              <a:rPr lang="en-GB" dirty="0" err="1"/>
              <a:t>y</a:t>
            </a:r>
            <a:r>
              <a:rPr lang="en-GB" baseline="-25000" dirty="0" err="1"/>
              <a:t>actual</a:t>
            </a:r>
            <a:r>
              <a:rPr lang="en-GB" dirty="0"/>
              <a:t>) can then be calculated</a:t>
            </a:r>
          </a:p>
          <a:p>
            <a:pPr lvl="2"/>
            <a:endParaRPr lang="en-GB" dirty="0"/>
          </a:p>
        </p:txBody>
      </p:sp>
      <p:grpSp>
        <p:nvGrpSpPr>
          <p:cNvPr id="97" name="Canvas 2912"/>
          <p:cNvGrpSpPr/>
          <p:nvPr/>
        </p:nvGrpSpPr>
        <p:grpSpPr>
          <a:xfrm>
            <a:off x="6525750" y="1876561"/>
            <a:ext cx="5425358" cy="1928374"/>
            <a:chOff x="0" y="0"/>
            <a:chExt cx="4370594" cy="1310640"/>
          </a:xfrm>
        </p:grpSpPr>
        <p:sp>
          <p:nvSpPr>
            <p:cNvPr id="98" name="Rectangle 97"/>
            <p:cNvSpPr/>
            <p:nvPr/>
          </p:nvSpPr>
          <p:spPr>
            <a:xfrm>
              <a:off x="0" y="0"/>
              <a:ext cx="4191000" cy="1310640"/>
            </a:xfrm>
            <a:prstGeom prst="rect">
              <a:avLst/>
            </a:prstGeom>
          </p:spPr>
        </p:sp>
        <p:sp>
          <p:nvSpPr>
            <p:cNvPr id="99" name="Rectangle 98"/>
            <p:cNvSpPr/>
            <p:nvPr/>
          </p:nvSpPr>
          <p:spPr>
            <a:xfrm flipH="1">
              <a:off x="119040" y="311105"/>
              <a:ext cx="1352550" cy="238125"/>
            </a:xfrm>
            <a:prstGeom prst="rect">
              <a:avLst/>
            </a:prstGeom>
            <a:pattFill prst="wdUpDiag">
              <a:fgClr>
                <a:schemeClr val="bg1">
                  <a:lumMod val="75000"/>
                </a:schemeClr>
              </a:fgClr>
              <a:bgClr>
                <a:schemeClr val="bg1"/>
              </a:bgClr>
            </a:pattFill>
            <a:ln w="127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cxnSp>
          <p:nvCxnSpPr>
            <p:cNvPr id="100" name="Straight Connector 99"/>
            <p:cNvCxnSpPr/>
            <p:nvPr/>
          </p:nvCxnSpPr>
          <p:spPr>
            <a:xfrm>
              <a:off x="202225" y="516210"/>
              <a:ext cx="10795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81930" y="480650"/>
              <a:ext cx="10795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62270" y="444455"/>
              <a:ext cx="10795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41975" y="408260"/>
              <a:ext cx="10795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22315" y="371430"/>
              <a:ext cx="10795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02020" y="336505"/>
              <a:ext cx="10795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06" name="Text Box 520"/>
            <p:cNvSpPr txBox="1"/>
            <p:nvPr/>
          </p:nvSpPr>
          <p:spPr>
            <a:xfrm>
              <a:off x="119040" y="738460"/>
              <a:ext cx="1771990" cy="5264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6x6mm PTFE (or similar) insert defects are spaced through the laminate</a:t>
              </a:r>
              <a:endParaRPr lang="en-GB" sz="2000" dirty="0">
                <a:effectLst/>
                <a:latin typeface="Times New Roman" panose="02020603050405020304" pitchFamily="18" charset="0"/>
                <a:ea typeface="Times New Roman" panose="02020603050405020304" pitchFamily="18" charset="0"/>
              </a:endParaRPr>
            </a:p>
          </p:txBody>
        </p:sp>
        <p:pic>
          <p:nvPicPr>
            <p:cNvPr id="107" name="Picture 106"/>
            <p:cNvPicPr/>
            <p:nvPr/>
          </p:nvPicPr>
          <p:blipFill>
            <a:blip r:embed="rId2" cstate="print">
              <a:extLst>
                <a:ext uri="{28A0092B-C50C-407E-A947-70E740481C1C}">
                  <a14:useLocalDpi xmlns:a14="http://schemas.microsoft.com/office/drawing/2010/main" val="0"/>
                </a:ext>
              </a:extLst>
            </a:blip>
            <a:stretch>
              <a:fillRect/>
            </a:stretch>
          </p:blipFill>
          <p:spPr>
            <a:xfrm>
              <a:off x="2117090" y="128860"/>
              <a:ext cx="1463040" cy="1066165"/>
            </a:xfrm>
            <a:prstGeom prst="rect">
              <a:avLst/>
            </a:prstGeom>
          </p:spPr>
        </p:pic>
        <p:cxnSp>
          <p:nvCxnSpPr>
            <p:cNvPr id="108" name="Straight Arrow Connector 107"/>
            <p:cNvCxnSpPr/>
            <p:nvPr/>
          </p:nvCxnSpPr>
          <p:spPr>
            <a:xfrm>
              <a:off x="1546860" y="444455"/>
              <a:ext cx="937628" cy="104775"/>
            </a:xfrm>
            <a:prstGeom prst="straightConnector1">
              <a:avLst/>
            </a:prstGeom>
            <a:noFill/>
            <a:ln>
              <a:headEnd type="none" w="med" len="lg"/>
              <a:tailEnd type="triangle" w="sm" len="med"/>
            </a:ln>
          </p:spPr>
          <p:style>
            <a:lnRef idx="2">
              <a:schemeClr val="accent1">
                <a:shade val="50000"/>
              </a:schemeClr>
            </a:lnRef>
            <a:fillRef idx="1">
              <a:schemeClr val="accent1"/>
            </a:fillRef>
            <a:effectRef idx="0">
              <a:schemeClr val="accent1"/>
            </a:effectRef>
            <a:fontRef idx="minor">
              <a:schemeClr val="lt1"/>
            </a:fontRef>
          </p:style>
        </p:cxnSp>
        <p:sp>
          <p:nvSpPr>
            <p:cNvPr id="109" name="Arc 108"/>
            <p:cNvSpPr/>
            <p:nvPr/>
          </p:nvSpPr>
          <p:spPr>
            <a:xfrm>
              <a:off x="2827020" y="128860"/>
              <a:ext cx="815340" cy="1012145"/>
            </a:xfrm>
            <a:prstGeom prst="arc">
              <a:avLst>
                <a:gd name="adj1" fmla="val 73516"/>
                <a:gd name="adj2" fmla="val 4885220"/>
              </a:avLst>
            </a:prstGeom>
            <a:noFill/>
            <a:ln>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Text Box 520"/>
            <p:cNvSpPr txBox="1"/>
            <p:nvPr/>
          </p:nvSpPr>
          <p:spPr>
            <a:xfrm>
              <a:off x="3546364" y="772846"/>
              <a:ext cx="824230" cy="4260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Aperture direction</a:t>
              </a:r>
              <a:endParaRPr lang="en-GB" sz="2000" dirty="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 name="Rectangle 1"/>
              <p:cNvSpPr/>
              <p:nvPr/>
            </p:nvSpPr>
            <p:spPr>
              <a:xfrm>
                <a:off x="7196330" y="4372399"/>
                <a:ext cx="2171748" cy="6978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𝑎𝑐𝑡𝑢𝑎𝑙</m:t>
                          </m:r>
                        </m:sub>
                      </m:sSub>
                      <m:r>
                        <a:rPr lang="en-GB" i="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𝑝𝑎𝑟𝑡</m:t>
                              </m:r>
                              <m:r>
                                <a:rPr lang="en-GB" i="0">
                                  <a:latin typeface="Cambria Math" panose="02040503050406030204" pitchFamily="18" charset="0"/>
                                </a:rPr>
                                <m:t> </m:t>
                              </m:r>
                            </m:sub>
                          </m:sSub>
                          <m:r>
                            <a:rPr lang="en-GB" i="0">
                              <a:latin typeface="Cambria Math" panose="02040503050406030204" pitchFamily="18" charset="0"/>
                            </a:rPr>
                            <m:t>×6</m:t>
                          </m:r>
                        </m:num>
                        <m:den>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𝑟𝑒𝑓</m:t>
                              </m:r>
                              <m:r>
                                <a:rPr lang="en-GB" i="0">
                                  <a:latin typeface="Cambria Math" panose="02040503050406030204" pitchFamily="18" charset="0"/>
                                </a:rPr>
                                <m:t> </m:t>
                              </m:r>
                              <m:r>
                                <a:rPr lang="en-GB" i="1">
                                  <a:latin typeface="Cambria Math" panose="02040503050406030204" pitchFamily="18" charset="0"/>
                                </a:rPr>
                                <m:t>𝑠𝑡𝑛𝑑</m:t>
                              </m:r>
                            </m:sub>
                          </m:sSub>
                        </m:den>
                      </m:f>
                    </m:oMath>
                  </m:oMathPara>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7196330" y="4372399"/>
                <a:ext cx="2171748" cy="697883"/>
              </a:xfrm>
              <a:prstGeom prst="rect">
                <a:avLst/>
              </a:prstGeom>
              <a:blipFill>
                <a:blip r:embed="rId3"/>
                <a:stretch>
                  <a:fillRect/>
                </a:stretch>
              </a:blipFill>
            </p:spPr>
            <p:txBody>
              <a:bodyPr/>
              <a:lstStyle/>
              <a:p>
                <a:r>
                  <a:rPr lang="en-GB">
                    <a:noFill/>
                  </a:rPr>
                  <a:t> </a:t>
                </a:r>
              </a:p>
            </p:txBody>
          </p:sp>
        </mc:Fallback>
      </mc:AlternateContent>
      <p:sp>
        <p:nvSpPr>
          <p:cNvPr id="111" name="Text Box 201"/>
          <p:cNvSpPr txBox="1"/>
          <p:nvPr/>
        </p:nvSpPr>
        <p:spPr>
          <a:xfrm>
            <a:off x="6768306" y="5191017"/>
            <a:ext cx="4778124" cy="107915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Where:</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y</a:t>
            </a:r>
            <a:r>
              <a:rPr lang="en-GB" sz="1200" baseline="-25000" dirty="0" err="1">
                <a:effectLst/>
                <a:latin typeface="Arial" panose="020B0604020202020204" pitchFamily="34" charset="0"/>
                <a:ea typeface="Times New Roman" panose="02020603050405020304" pitchFamily="18" charset="0"/>
                <a:cs typeface="Times New Roman" panose="02020603050405020304" pitchFamily="18" charset="0"/>
              </a:rPr>
              <a:t>part</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 the measured defect on the part in the aperture direction</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y</a:t>
            </a:r>
            <a:r>
              <a:rPr lang="en-GB" sz="1200" baseline="-25000" dirty="0" err="1">
                <a:effectLst/>
                <a:latin typeface="Arial" panose="020B0604020202020204" pitchFamily="34" charset="0"/>
                <a:ea typeface="Times New Roman" panose="02020603050405020304" pitchFamily="18" charset="0"/>
                <a:cs typeface="Times New Roman" panose="02020603050405020304" pitchFamily="18" charset="0"/>
              </a:rPr>
              <a:t>ref</a:t>
            </a:r>
            <a:r>
              <a:rPr lang="en-GB" sz="1200" baseline="-250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baseline="-25000" dirty="0" err="1">
                <a:effectLst/>
                <a:latin typeface="Arial" panose="020B0604020202020204" pitchFamily="34" charset="0"/>
                <a:ea typeface="Times New Roman" panose="02020603050405020304" pitchFamily="18" charset="0"/>
                <a:cs typeface="Times New Roman" panose="02020603050405020304" pitchFamily="18" charset="0"/>
              </a:rPr>
              <a:t>stnd</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 the measured defect on the reference standard in the aperture direction</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2" name="TextBox 21"/>
          <p:cNvSpPr txBox="1"/>
          <p:nvPr/>
        </p:nvSpPr>
        <p:spPr>
          <a:xfrm>
            <a:off x="4926675" y="6533634"/>
            <a:ext cx="1877985" cy="215444"/>
          </a:xfrm>
          <a:prstGeom prst="rect">
            <a:avLst/>
          </a:prstGeom>
          <a:solidFill>
            <a:schemeClr val="bg1"/>
          </a:solidFill>
          <a:ln w="31750" cmpd="dbl">
            <a:solidFill>
              <a:schemeClr val="accent1"/>
            </a:solidFill>
          </a:ln>
        </p:spPr>
        <p:txBody>
          <a:bodyPr wrap="square" rtlCol="0">
            <a:spAutoFit/>
          </a:bodyPr>
          <a:lstStyle/>
          <a:p>
            <a:pPr algn="ctr"/>
            <a:r>
              <a:rPr lang="en-GB" sz="800" cap="all" dirty="0">
                <a:solidFill>
                  <a:schemeClr val="accent1"/>
                </a:solidFill>
              </a:rPr>
              <a:t>Export Classification - NSR</a:t>
            </a:r>
          </a:p>
        </p:txBody>
      </p:sp>
    </p:spTree>
    <p:extLst>
      <p:ext uri="{BB962C8B-B14F-4D97-AF65-F5344CB8AC3E}">
        <p14:creationId xmlns:p14="http://schemas.microsoft.com/office/powerpoint/2010/main" val="759139576"/>
      </p:ext>
    </p:extLst>
  </p:cSld>
  <p:clrMapOvr>
    <a:masterClrMapping/>
  </p:clrMapOvr>
  <p:transition>
    <p:fade/>
  </p:transition>
</p:sld>
</file>

<file path=ppt/theme/theme1.xml><?xml version="1.0" encoding="utf-8"?>
<a:theme xmlns:a="http://schemas.openxmlformats.org/drawingml/2006/main" name="GKN PowerPoint Template_Arial with disclaimer">
  <a:themeElements>
    <a:clrScheme name="GKN colour theme 487">
      <a:dk1>
        <a:sysClr val="windowText" lastClr="000000"/>
      </a:dk1>
      <a:lt1>
        <a:sysClr val="window" lastClr="FFFFFF"/>
      </a:lt1>
      <a:dk2>
        <a:srgbClr val="EF7D00"/>
      </a:dk2>
      <a:lt2>
        <a:srgbClr val="009CB4"/>
      </a:lt2>
      <a:accent1>
        <a:srgbClr val="336699"/>
      </a:accent1>
      <a:accent2>
        <a:srgbClr val="232E45"/>
      </a:accent2>
      <a:accent3>
        <a:srgbClr val="FFCC66"/>
      </a:accent3>
      <a:accent4>
        <a:srgbClr val="A5A5A5"/>
      </a:accent4>
      <a:accent5>
        <a:srgbClr val="C00D0D"/>
      </a:accent5>
      <a:accent6>
        <a:srgbClr val="52AE32"/>
      </a:accent6>
      <a:hlink>
        <a:srgbClr val="336699"/>
      </a:hlink>
      <a:folHlink>
        <a:srgbClr val="A4A4A8"/>
      </a:folHlink>
    </a:clrScheme>
    <a:fontScheme name="GKN Fonts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02000"/>
          </a:lnSpc>
          <a:spcBef>
            <a:spcPts val="500"/>
          </a:spcBef>
          <a:spcAft>
            <a:spcPts val="5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defRPr sz="1800" dirty="0" err="1" smtClean="0"/>
        </a:defPPr>
      </a:lstStyle>
    </a:txDef>
  </a:objectDefaults>
  <a:extraClrSchemeLst/>
  <a:custClrLst>
    <a:custClr name="GKN Group 1 (Silver Blue)">
      <a:srgbClr val="497593"/>
    </a:custClr>
    <a:custClr name="GKN Group 2 (Mid Blue)">
      <a:srgbClr val="336699"/>
    </a:custClr>
    <a:custClr name="GKN Group 3 (Dark Blue)">
      <a:srgbClr val="232E45"/>
    </a:custClr>
    <a:custClr name="GKN Group 4 (Yellow)">
      <a:srgbClr val="FBBA00"/>
    </a:custClr>
    <a:custClr name="GKN Aerospace">
      <a:srgbClr val="009CB4"/>
    </a:custClr>
    <a:custClr name="GKN Driveline">
      <a:srgbClr val="7076AF"/>
    </a:custClr>
    <a:custClr name="GKN Powder Met">
      <a:srgbClr val="904281"/>
    </a:custClr>
    <a:custClr name="Neutral 1">
      <a:srgbClr val="9D9D9C"/>
    </a:custClr>
    <a:custClr name="Neutral 2">
      <a:srgbClr val="DADADA"/>
    </a:custClr>
    <a:custClr name=" ">
      <a:srgbClr val="FFFFFF"/>
    </a:custClr>
    <a:custClr name="Improve">
      <a:srgbClr val="EF7D00"/>
    </a:custClr>
    <a:custClr name="Grow">
      <a:srgbClr val="52AE32"/>
    </a:custClr>
    <a:custClr name="Develop">
      <a:srgbClr val="C9338B"/>
    </a:custClr>
    <a:custClr name="Manage">
      <a:srgbClr val="814997"/>
    </a:custClr>
    <a:custClr name="Loss">
      <a:srgbClr val="C00D0D"/>
    </a:custClr>
  </a:custClrLst>
  <a:extLst>
    <a:ext uri="{05A4C25C-085E-4340-85A3-A5531E510DB2}">
      <thm15:themeFamily xmlns:thm15="http://schemas.microsoft.com/office/thememl/2012/main" name="GKN_PowerPoint template No Disclaimer- Arial - Copy.potx" id="{16573DDE-F9DC-4F27-8B18-36507810D832}" vid="{F5080250-8752-4A8C-B501-5BD743D4DA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9666</TotalTime>
  <Words>1112</Words>
  <Application>Microsoft Office PowerPoint</Application>
  <PresentationFormat>Widescreen</PresentationFormat>
  <Paragraphs>185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 Math</vt:lpstr>
      <vt:lpstr>Times New Roman</vt:lpstr>
      <vt:lpstr>Univia Pro</vt:lpstr>
      <vt:lpstr>Univia Pro Book</vt:lpstr>
      <vt:lpstr>GKN PowerPoint Template_Arial with disclaimer</vt:lpstr>
      <vt:lpstr>Aerospace Symposium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GKN Aerospace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Broom, Will</dc:creator>
  <cp:lastModifiedBy>Karen Cambridge</cp:lastModifiedBy>
  <cp:revision>378</cp:revision>
  <cp:lastPrinted>2018-05-30T14:23:49Z</cp:lastPrinted>
  <dcterms:created xsi:type="dcterms:W3CDTF">2018-04-06T08:59:22Z</dcterms:created>
  <dcterms:modified xsi:type="dcterms:W3CDTF">2021-04-16T15:07:01Z</dcterms:modified>
</cp:coreProperties>
</file>